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4"/>
  </p:notesMasterIdLst>
  <p:sldIdLst>
    <p:sldId id="301" r:id="rId2"/>
    <p:sldId id="279" r:id="rId3"/>
    <p:sldId id="280" r:id="rId4"/>
    <p:sldId id="290" r:id="rId5"/>
    <p:sldId id="294" r:id="rId6"/>
    <p:sldId id="287" r:id="rId7"/>
    <p:sldId id="285" r:id="rId8"/>
    <p:sldId id="296" r:id="rId9"/>
    <p:sldId id="281" r:id="rId10"/>
    <p:sldId id="295" r:id="rId11"/>
    <p:sldId id="298" r:id="rId12"/>
    <p:sldId id="284" r:id="rId13"/>
    <p:sldId id="302" r:id="rId14"/>
    <p:sldId id="303" r:id="rId15"/>
    <p:sldId id="304" r:id="rId16"/>
    <p:sldId id="305" r:id="rId17"/>
    <p:sldId id="300" r:id="rId18"/>
    <p:sldId id="306" r:id="rId19"/>
    <p:sldId id="307" r:id="rId20"/>
    <p:sldId id="292" r:id="rId21"/>
    <p:sldId id="308" r:id="rId22"/>
    <p:sldId id="293"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66" d="100"/>
          <a:sy n="66" d="100"/>
        </p:scale>
        <p:origin x="668" y="4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transition spd="slow">
    <p:push dir="u"/>
  </p:transition>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9.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9.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9.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9.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3390/sym9120296" TargetMode="Externa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A056F-0D23-7FF2-A695-1F7AA20C020E}"/>
              </a:ext>
            </a:extLst>
          </p:cNvPr>
          <p:cNvSpPr>
            <a:spLocks noGrp="1"/>
          </p:cNvSpPr>
          <p:nvPr>
            <p:ph type="ctrTitle"/>
          </p:nvPr>
        </p:nvSpPr>
        <p:spPr>
          <a:xfrm>
            <a:off x="2964581" y="463457"/>
            <a:ext cx="6468177" cy="1225296"/>
          </a:xfrm>
        </p:spPr>
        <p:txBody>
          <a:bodyPr/>
          <a:lstStyle/>
          <a:p>
            <a:r>
              <a:rPr lang="en-IN" sz="2400" dirty="0"/>
              <a:t>ME659A</a:t>
            </a:r>
            <a:br>
              <a:rPr lang="en-IN" sz="2400" dirty="0"/>
            </a:br>
            <a:r>
              <a:rPr lang="en-IN" sz="2400" dirty="0"/>
              <a:t>Prediction of crater wear Using image processing</a:t>
            </a:r>
          </a:p>
        </p:txBody>
      </p:sp>
      <p:sp>
        <p:nvSpPr>
          <p:cNvPr id="3" name="Subtitle 2">
            <a:extLst>
              <a:ext uri="{FF2B5EF4-FFF2-40B4-BE49-F238E27FC236}">
                <a16:creationId xmlns:a16="http://schemas.microsoft.com/office/drawing/2014/main" id="{C43DE474-1385-DB1C-8AED-F2AF39B37F78}"/>
              </a:ext>
            </a:extLst>
          </p:cNvPr>
          <p:cNvSpPr>
            <a:spLocks noGrp="1"/>
          </p:cNvSpPr>
          <p:nvPr>
            <p:ph type="subTitle" idx="1"/>
          </p:nvPr>
        </p:nvSpPr>
        <p:spPr/>
        <p:txBody>
          <a:bodyPr/>
          <a:lstStyle/>
          <a:p>
            <a:r>
              <a:rPr lang="en-IN" sz="2000" dirty="0"/>
              <a:t>Navneet Dwivedi</a:t>
            </a:r>
          </a:p>
          <a:p>
            <a:r>
              <a:rPr lang="en-IN" sz="2000" dirty="0"/>
              <a:t>Ritik Raj</a:t>
            </a:r>
          </a:p>
          <a:p>
            <a:r>
              <a:rPr lang="en-IN" sz="2000" dirty="0"/>
              <a:t>Rahul Joshi</a:t>
            </a:r>
          </a:p>
        </p:txBody>
      </p:sp>
    </p:spTree>
    <p:extLst>
      <p:ext uri="{BB962C8B-B14F-4D97-AF65-F5344CB8AC3E}">
        <p14:creationId xmlns:p14="http://schemas.microsoft.com/office/powerpoint/2010/main" val="174805512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Final Images Used</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dirty="0"/>
              <a:t>Prediction of Tool Wear </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4" name="Picture 3">
            <a:extLst>
              <a:ext uri="{FF2B5EF4-FFF2-40B4-BE49-F238E27FC236}">
                <a16:creationId xmlns:a16="http://schemas.microsoft.com/office/drawing/2014/main" id="{30B04258-8097-4BEA-5C78-7BF0B14597C0}"/>
              </a:ext>
            </a:extLst>
          </p:cNvPr>
          <p:cNvPicPr>
            <a:picLocks noChangeAspect="1"/>
          </p:cNvPicPr>
          <p:nvPr/>
        </p:nvPicPr>
        <p:blipFill rotWithShape="1">
          <a:blip r:embed="rId2"/>
          <a:srcRect l="10652" t="5462" r="-5189"/>
          <a:stretch/>
        </p:blipFill>
        <p:spPr>
          <a:xfrm>
            <a:off x="3032484" y="1984248"/>
            <a:ext cx="6839301" cy="4445228"/>
          </a:xfrm>
          <a:prstGeom prst="rect">
            <a:avLst/>
          </a:prstGeom>
        </p:spPr>
      </p:pic>
      <p:sp>
        <p:nvSpPr>
          <p:cNvPr id="3" name="Footer Placeholder 6">
            <a:extLst>
              <a:ext uri="{FF2B5EF4-FFF2-40B4-BE49-F238E27FC236}">
                <a16:creationId xmlns:a16="http://schemas.microsoft.com/office/drawing/2014/main" id="{2C8C60A0-9038-8E77-7540-860A237925D0}"/>
              </a:ext>
            </a:extLst>
          </p:cNvPr>
          <p:cNvSpPr txBox="1">
            <a:spLocks/>
          </p:cNvSpPr>
          <p:nvPr/>
        </p:nvSpPr>
        <p:spPr>
          <a:xfrm>
            <a:off x="9467850" y="5367528"/>
            <a:ext cx="2698750" cy="274320"/>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200" kern="1200">
                <a:solidFill>
                  <a:schemeClr val="accent6"/>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solidFill>
                  <a:schemeClr val="bg1">
                    <a:lumMod val="10000"/>
                  </a:schemeClr>
                </a:solidFill>
              </a:rPr>
              <a:t>Software Used: Image J</a:t>
            </a:r>
          </a:p>
        </p:txBody>
      </p:sp>
    </p:spTree>
    <p:extLst>
      <p:ext uri="{BB962C8B-B14F-4D97-AF65-F5344CB8AC3E}">
        <p14:creationId xmlns:p14="http://schemas.microsoft.com/office/powerpoint/2010/main" val="24068528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34AAE-1D17-A006-E891-769F6E5AD117}"/>
              </a:ext>
            </a:extLst>
          </p:cNvPr>
          <p:cNvSpPr>
            <a:spLocks noGrp="1"/>
          </p:cNvSpPr>
          <p:nvPr>
            <p:ph type="title"/>
          </p:nvPr>
        </p:nvSpPr>
        <p:spPr/>
        <p:txBody>
          <a:bodyPr/>
          <a:lstStyle/>
          <a:p>
            <a:r>
              <a:rPr lang="en-IN" dirty="0"/>
              <a:t>Image Processing</a:t>
            </a:r>
          </a:p>
        </p:txBody>
      </p:sp>
      <p:sp>
        <p:nvSpPr>
          <p:cNvPr id="3" name="Content Placeholder 2">
            <a:extLst>
              <a:ext uri="{FF2B5EF4-FFF2-40B4-BE49-F238E27FC236}">
                <a16:creationId xmlns:a16="http://schemas.microsoft.com/office/drawing/2014/main" id="{C73B2E0E-1BF1-4D45-0FB2-4E7EC10AD7B0}"/>
              </a:ext>
            </a:extLst>
          </p:cNvPr>
          <p:cNvSpPr>
            <a:spLocks noGrp="1"/>
          </p:cNvSpPr>
          <p:nvPr>
            <p:ph idx="1"/>
          </p:nvPr>
        </p:nvSpPr>
        <p:spPr/>
        <p:txBody>
          <a:bodyPr/>
          <a:lstStyle/>
          <a:p>
            <a:pPr marL="285750" indent="-285750">
              <a:buFont typeface="Arial" panose="020B0604020202020204" pitchFamily="34" charset="0"/>
              <a:buChar char="•"/>
            </a:pPr>
            <a:r>
              <a:rPr lang="en-US" sz="1600" dirty="0"/>
              <a:t>Image processing is a subfield of computer vision that deals with the analysis, manipulation, and interpretation of images.</a:t>
            </a:r>
          </a:p>
          <a:p>
            <a:pPr marL="285750" indent="-285750">
              <a:buFont typeface="Arial" panose="020B0604020202020204" pitchFamily="34" charset="0"/>
              <a:buChar char="•"/>
            </a:pPr>
            <a:r>
              <a:rPr lang="en-US" sz="1600" dirty="0"/>
              <a:t>Image processing is used to enhance images by removing noise, sharpening edges, adjusting brightness and contrast, and more.</a:t>
            </a:r>
          </a:p>
          <a:p>
            <a:pPr marL="285750" indent="-285750">
              <a:buFont typeface="Arial" panose="020B0604020202020204" pitchFamily="34" charset="0"/>
              <a:buChar char="•"/>
            </a:pPr>
            <a:endParaRPr lang="en-US" sz="1600" dirty="0"/>
          </a:p>
          <a:p>
            <a:endParaRPr lang="en-US" sz="1600" dirty="0"/>
          </a:p>
          <a:p>
            <a:endParaRPr lang="en-IN" dirty="0"/>
          </a:p>
        </p:txBody>
      </p:sp>
      <p:sp>
        <p:nvSpPr>
          <p:cNvPr id="4" name="Footer Placeholder 3">
            <a:extLst>
              <a:ext uri="{FF2B5EF4-FFF2-40B4-BE49-F238E27FC236}">
                <a16:creationId xmlns:a16="http://schemas.microsoft.com/office/drawing/2014/main" id="{8CEB56E4-4FB4-6200-469C-8BB99901A644}"/>
              </a:ext>
            </a:extLst>
          </p:cNvPr>
          <p:cNvSpPr>
            <a:spLocks noGrp="1"/>
          </p:cNvSpPr>
          <p:nvPr>
            <p:ph type="ftr" sz="quarter" idx="11"/>
          </p:nvPr>
        </p:nvSpPr>
        <p:spPr/>
        <p:txBody>
          <a:bodyPr/>
          <a:lstStyle/>
          <a:p>
            <a:r>
              <a:rPr lang="en-US" dirty="0"/>
              <a:t>Prediction of tool wear</a:t>
            </a:r>
          </a:p>
        </p:txBody>
      </p:sp>
      <p:sp>
        <p:nvSpPr>
          <p:cNvPr id="5" name="Slide Number Placeholder 4">
            <a:extLst>
              <a:ext uri="{FF2B5EF4-FFF2-40B4-BE49-F238E27FC236}">
                <a16:creationId xmlns:a16="http://schemas.microsoft.com/office/drawing/2014/main" id="{4A23487B-C6DA-BEAC-FE50-9C8A948E8216}"/>
              </a:ext>
            </a:extLst>
          </p:cNvPr>
          <p:cNvSpPr>
            <a:spLocks noGrp="1"/>
          </p:cNvSpPr>
          <p:nvPr>
            <p:ph type="sldNum" sz="quarter" idx="12"/>
          </p:nvPr>
        </p:nvSpPr>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174448925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Processed Data</a:t>
            </a: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dirty="0"/>
              <a:t>Prediction of Tool Wear </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12</a:t>
            </a:fld>
            <a:endParaRPr lang="en-US" dirty="0"/>
          </a:p>
        </p:txBody>
      </p:sp>
      <p:graphicFrame>
        <p:nvGraphicFramePr>
          <p:cNvPr id="17" name="Table 16">
            <a:extLst>
              <a:ext uri="{FF2B5EF4-FFF2-40B4-BE49-F238E27FC236}">
                <a16:creationId xmlns:a16="http://schemas.microsoft.com/office/drawing/2014/main" id="{4C00518D-05ED-2658-F910-03ECE60BDB73}"/>
              </a:ext>
            </a:extLst>
          </p:cNvPr>
          <p:cNvGraphicFramePr>
            <a:graphicFrameLocks noGrp="1"/>
          </p:cNvGraphicFramePr>
          <p:nvPr/>
        </p:nvGraphicFramePr>
        <p:xfrm>
          <a:off x="758825" y="2370632"/>
          <a:ext cx="10671176" cy="3816948"/>
        </p:xfrm>
        <a:graphic>
          <a:graphicData uri="http://schemas.openxmlformats.org/drawingml/2006/table">
            <a:tbl>
              <a:tblPr/>
              <a:tblGrid>
                <a:gridCol w="545056">
                  <a:extLst>
                    <a:ext uri="{9D8B030D-6E8A-4147-A177-3AD203B41FA5}">
                      <a16:colId xmlns:a16="http://schemas.microsoft.com/office/drawing/2014/main" val="3850291922"/>
                    </a:ext>
                  </a:extLst>
                </a:gridCol>
                <a:gridCol w="545056">
                  <a:extLst>
                    <a:ext uri="{9D8B030D-6E8A-4147-A177-3AD203B41FA5}">
                      <a16:colId xmlns:a16="http://schemas.microsoft.com/office/drawing/2014/main" val="1358616326"/>
                    </a:ext>
                  </a:extLst>
                </a:gridCol>
                <a:gridCol w="1073079">
                  <a:extLst>
                    <a:ext uri="{9D8B030D-6E8A-4147-A177-3AD203B41FA5}">
                      <a16:colId xmlns:a16="http://schemas.microsoft.com/office/drawing/2014/main" val="1873198253"/>
                    </a:ext>
                  </a:extLst>
                </a:gridCol>
                <a:gridCol w="1073079">
                  <a:extLst>
                    <a:ext uri="{9D8B030D-6E8A-4147-A177-3AD203B41FA5}">
                      <a16:colId xmlns:a16="http://schemas.microsoft.com/office/drawing/2014/main" val="1311805325"/>
                    </a:ext>
                  </a:extLst>
                </a:gridCol>
                <a:gridCol w="545056">
                  <a:extLst>
                    <a:ext uri="{9D8B030D-6E8A-4147-A177-3AD203B41FA5}">
                      <a16:colId xmlns:a16="http://schemas.microsoft.com/office/drawing/2014/main" val="496528878"/>
                    </a:ext>
                  </a:extLst>
                </a:gridCol>
                <a:gridCol w="545056">
                  <a:extLst>
                    <a:ext uri="{9D8B030D-6E8A-4147-A177-3AD203B41FA5}">
                      <a16:colId xmlns:a16="http://schemas.microsoft.com/office/drawing/2014/main" val="479452175"/>
                    </a:ext>
                  </a:extLst>
                </a:gridCol>
                <a:gridCol w="545056">
                  <a:extLst>
                    <a:ext uri="{9D8B030D-6E8A-4147-A177-3AD203B41FA5}">
                      <a16:colId xmlns:a16="http://schemas.microsoft.com/office/drawing/2014/main" val="3288752884"/>
                    </a:ext>
                  </a:extLst>
                </a:gridCol>
                <a:gridCol w="545056">
                  <a:extLst>
                    <a:ext uri="{9D8B030D-6E8A-4147-A177-3AD203B41FA5}">
                      <a16:colId xmlns:a16="http://schemas.microsoft.com/office/drawing/2014/main" val="2937948398"/>
                    </a:ext>
                  </a:extLst>
                </a:gridCol>
                <a:gridCol w="953848">
                  <a:extLst>
                    <a:ext uri="{9D8B030D-6E8A-4147-A177-3AD203B41FA5}">
                      <a16:colId xmlns:a16="http://schemas.microsoft.com/office/drawing/2014/main" val="4125632527"/>
                    </a:ext>
                  </a:extLst>
                </a:gridCol>
                <a:gridCol w="545056">
                  <a:extLst>
                    <a:ext uri="{9D8B030D-6E8A-4147-A177-3AD203B41FA5}">
                      <a16:colId xmlns:a16="http://schemas.microsoft.com/office/drawing/2014/main" val="669411938"/>
                    </a:ext>
                  </a:extLst>
                </a:gridCol>
                <a:gridCol w="545056">
                  <a:extLst>
                    <a:ext uri="{9D8B030D-6E8A-4147-A177-3AD203B41FA5}">
                      <a16:colId xmlns:a16="http://schemas.microsoft.com/office/drawing/2014/main" val="2845658997"/>
                    </a:ext>
                  </a:extLst>
                </a:gridCol>
                <a:gridCol w="545056">
                  <a:extLst>
                    <a:ext uri="{9D8B030D-6E8A-4147-A177-3AD203B41FA5}">
                      <a16:colId xmlns:a16="http://schemas.microsoft.com/office/drawing/2014/main" val="4117729822"/>
                    </a:ext>
                  </a:extLst>
                </a:gridCol>
                <a:gridCol w="545056">
                  <a:extLst>
                    <a:ext uri="{9D8B030D-6E8A-4147-A177-3AD203B41FA5}">
                      <a16:colId xmlns:a16="http://schemas.microsoft.com/office/drawing/2014/main" val="735159604"/>
                    </a:ext>
                  </a:extLst>
                </a:gridCol>
                <a:gridCol w="757969">
                  <a:extLst>
                    <a:ext uri="{9D8B030D-6E8A-4147-A177-3AD203B41FA5}">
                      <a16:colId xmlns:a16="http://schemas.microsoft.com/office/drawing/2014/main" val="3695534909"/>
                    </a:ext>
                  </a:extLst>
                </a:gridCol>
                <a:gridCol w="545056">
                  <a:extLst>
                    <a:ext uri="{9D8B030D-6E8A-4147-A177-3AD203B41FA5}">
                      <a16:colId xmlns:a16="http://schemas.microsoft.com/office/drawing/2014/main" val="4134129311"/>
                    </a:ext>
                  </a:extLst>
                </a:gridCol>
                <a:gridCol w="817585">
                  <a:extLst>
                    <a:ext uri="{9D8B030D-6E8A-4147-A177-3AD203B41FA5}">
                      <a16:colId xmlns:a16="http://schemas.microsoft.com/office/drawing/2014/main" val="3902152937"/>
                    </a:ext>
                  </a:extLst>
                </a:gridCol>
              </a:tblGrid>
              <a:tr h="273471">
                <a:tc gridSpan="15">
                  <a:txBody>
                    <a:bodyPr/>
                    <a:lstStyle/>
                    <a:p>
                      <a:pPr algn="ctr" fontAlgn="ctr"/>
                      <a:r>
                        <a:rPr lang="en-US" sz="1600" b="1" i="0" u="none" strike="noStrike">
                          <a:solidFill>
                            <a:srgbClr val="000000"/>
                          </a:solidFill>
                          <a:effectLst/>
                          <a:latin typeface="Calibri" panose="020F0502020204030204" pitchFamily="34" charset="0"/>
                        </a:rPr>
                        <a:t>Crater Wear Prediction Through Image Processing/ML</a:t>
                      </a:r>
                    </a:p>
                  </a:txBody>
                  <a:tcPr marL="5819" marR="5819" marT="5819" marB="0" anchor="ctr">
                    <a:lnL>
                      <a:noFill/>
                    </a:lnL>
                    <a:lnR>
                      <a:noFill/>
                    </a:lnR>
                    <a:lnT>
                      <a:noFill/>
                    </a:lnT>
                    <a:lnB>
                      <a:noFill/>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extLst>
                  <a:ext uri="{0D108BD9-81ED-4DB2-BD59-A6C34878D82A}">
                    <a16:rowId xmlns:a16="http://schemas.microsoft.com/office/drawing/2014/main" val="1821162634"/>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extLst>
                  <a:ext uri="{0D108BD9-81ED-4DB2-BD59-A6C34878D82A}">
                    <a16:rowId xmlns:a16="http://schemas.microsoft.com/office/drawing/2014/main" val="1432585061"/>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IN" sz="1000" b="1" i="0" u="none" strike="noStrike">
                          <a:solidFill>
                            <a:srgbClr val="000000"/>
                          </a:solidFill>
                          <a:effectLst/>
                          <a:latin typeface="Calibri" panose="020F0502020204030204" pitchFamily="34" charset="0"/>
                        </a:rPr>
                        <a:t>S.NO</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1" i="0" u="none" strike="noStrike">
                          <a:solidFill>
                            <a:srgbClr val="FF0000"/>
                          </a:solidFill>
                          <a:effectLst/>
                          <a:latin typeface="Calibri" panose="020F0502020204030204" pitchFamily="34" charset="0"/>
                        </a:rPr>
                        <a:t>TOTAL AREA (At)</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1" i="0" u="none" strike="noStrike">
                          <a:solidFill>
                            <a:srgbClr val="000000"/>
                          </a:solidFill>
                          <a:effectLst/>
                          <a:latin typeface="Calibri" panose="020F0502020204030204" pitchFamily="34" charset="0"/>
                        </a:rPr>
                        <a:t>Mean</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1" i="0" u="none" strike="noStrike">
                          <a:solidFill>
                            <a:srgbClr val="000000"/>
                          </a:solidFill>
                          <a:effectLst/>
                          <a:latin typeface="Calibri" panose="020F0502020204030204" pitchFamily="34" charset="0"/>
                        </a:rPr>
                        <a:t>Min</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1" i="0" u="none" strike="noStrike">
                          <a:solidFill>
                            <a:srgbClr val="000000"/>
                          </a:solidFill>
                          <a:effectLst/>
                          <a:latin typeface="Calibri" panose="020F0502020204030204" pitchFamily="34" charset="0"/>
                        </a:rPr>
                        <a:t>Max</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IN" sz="1000" b="1" i="0" u="none" strike="noStrike">
                          <a:solidFill>
                            <a:srgbClr val="000000"/>
                          </a:solidFill>
                          <a:effectLst/>
                          <a:latin typeface="Calibri" panose="020F0502020204030204" pitchFamily="34" charset="0"/>
                        </a:rPr>
                        <a:t>S.NO</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1" i="0" u="none" strike="noStrike">
                          <a:solidFill>
                            <a:srgbClr val="FF0000"/>
                          </a:solidFill>
                          <a:effectLst/>
                          <a:latin typeface="Calibri" panose="020F0502020204030204" pitchFamily="34" charset="0"/>
                        </a:rPr>
                        <a:t>Ellipse AREA (A)</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1" i="0" u="none" strike="noStrike">
                          <a:solidFill>
                            <a:srgbClr val="000000"/>
                          </a:solidFill>
                          <a:effectLst/>
                          <a:latin typeface="Calibri" panose="020F0502020204030204" pitchFamily="34" charset="0"/>
                        </a:rPr>
                        <a:t>Mean</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1" i="0" u="none" strike="noStrike">
                          <a:solidFill>
                            <a:srgbClr val="000000"/>
                          </a:solidFill>
                          <a:effectLst/>
                          <a:latin typeface="Calibri" panose="020F0502020204030204" pitchFamily="34" charset="0"/>
                        </a:rPr>
                        <a:t>Min</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1" i="0" u="none" strike="noStrike">
                          <a:solidFill>
                            <a:srgbClr val="000000"/>
                          </a:solidFill>
                          <a:effectLst/>
                          <a:latin typeface="Calibri" panose="020F0502020204030204" pitchFamily="34" charset="0"/>
                        </a:rPr>
                        <a:t>Max</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IN" sz="1000" b="1" i="0" u="none" strike="noStrike">
                          <a:solidFill>
                            <a:srgbClr val="FF0000"/>
                          </a:solidFill>
                          <a:effectLst/>
                          <a:latin typeface="Calibri" panose="020F0502020204030204" pitchFamily="34" charset="0"/>
                        </a:rPr>
                        <a:t>A/A(t)</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IN" sz="1000" b="1" i="0" u="none" strike="noStrike">
                          <a:solidFill>
                            <a:srgbClr val="1F497D"/>
                          </a:solidFill>
                          <a:effectLst/>
                          <a:latin typeface="Calibri" panose="020F0502020204030204" pitchFamily="34" charset="0"/>
                        </a:rPr>
                        <a:t>NEW SQ.</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26695693"/>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337437.642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164.361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243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83718.821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168.151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243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0.248101606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C</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661812404"/>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365850.34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174.2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118775.51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182.97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96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0.324656006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A</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27228722"/>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317188.209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168.379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236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50408.163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173.045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225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0.158921932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I</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676492693"/>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302789.116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160.045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235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69659.864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161.097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96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230</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0.23006066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D</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941975291"/>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368480.726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162.486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47120.181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168.301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108</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217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0.127876922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N</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49589397"/>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428752.834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169.279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65034.014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174.764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100</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250</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0.151681829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L</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96501283"/>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315147.392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171.246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236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53877.551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177.306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136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235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0.17095985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G</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888910008"/>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8</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302653.061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159.281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48</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8</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78412.698</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155.576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250</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0.259084437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B</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66367816"/>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343922.902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153.201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242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54421.769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149.54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91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210</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0.158238282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J</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47451882"/>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10</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369206.349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152.423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10</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56916.1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158.963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0.154157967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K</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218870356"/>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288639.456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166.823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242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59954.649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169.132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88</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242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0.207714669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E</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476960"/>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379138.322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149.444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243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40680.272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145.938</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100</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212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0.10729665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O</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61224909"/>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357460.317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171.316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59682.54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174.557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110</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237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0.166962701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G</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77792872"/>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402766.44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167.602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252</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65351.474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176.268</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70</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247</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0.162256503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H</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97126360"/>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307074.83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167.773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251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40702.948</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172.961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85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236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0.132550584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M</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687252942"/>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343197.279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154.549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43</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244</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16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34965.986</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161.028</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59</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245</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IN" sz="1000" b="0" i="0" u="none" strike="noStrike">
                          <a:solidFill>
                            <a:srgbClr val="000000"/>
                          </a:solidFill>
                          <a:effectLst/>
                          <a:latin typeface="Calibri" panose="020F0502020204030204" pitchFamily="34" charset="0"/>
                        </a:rPr>
                        <a:t>0.101883051</a:t>
                      </a:r>
                    </a:p>
                  </a:txBody>
                  <a:tcPr marL="5819" marR="5819" marT="58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000" b="0" i="0" u="none" strike="noStrike">
                          <a:solidFill>
                            <a:srgbClr val="FF0000"/>
                          </a:solidFill>
                          <a:effectLst/>
                          <a:latin typeface="Calibri" panose="020F0502020204030204" pitchFamily="34" charset="0"/>
                        </a:rPr>
                        <a:t>P</a:t>
                      </a:r>
                    </a:p>
                  </a:txBody>
                  <a:tcPr marL="5819" marR="5819" marT="58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717402"/>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extLst>
                  <a:ext uri="{0D108BD9-81ED-4DB2-BD59-A6C34878D82A}">
                    <a16:rowId xmlns:a16="http://schemas.microsoft.com/office/drawing/2014/main" val="3833920458"/>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tc rowSpan="2" gridSpan="14">
                  <a:txBody>
                    <a:bodyPr/>
                    <a:lstStyle/>
                    <a:p>
                      <a:pPr algn="r" fontAlgn="ctr"/>
                      <a:r>
                        <a:rPr lang="en-IN" sz="1600" b="0" i="0" u="none" strike="noStrike">
                          <a:solidFill>
                            <a:srgbClr val="000000"/>
                          </a:solidFill>
                          <a:effectLst/>
                          <a:latin typeface="Calibri" panose="020F0502020204030204" pitchFamily="34" charset="0"/>
                        </a:rPr>
                        <a:t>SCALE = 0.21 SCALE/PIXEL</a:t>
                      </a:r>
                    </a:p>
                  </a:txBody>
                  <a:tcPr marL="5819" marR="5819" marT="5819" marB="0" anchor="ctr">
                    <a:lnL>
                      <a:noFill/>
                    </a:lnL>
                    <a:lnR>
                      <a:noFill/>
                    </a:lnR>
                    <a:lnT>
                      <a:noFill/>
                    </a:lnT>
                    <a:lnB>
                      <a:noFill/>
                    </a:lnB>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rowSpan="2" hMerge="1">
                  <a:txBody>
                    <a:bodyPr/>
                    <a:lstStyle/>
                    <a:p>
                      <a:endParaRPr lang="en-IN"/>
                    </a:p>
                  </a:txBody>
                  <a:tcPr/>
                </a:tc>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extLst>
                  <a:ext uri="{0D108BD9-81ED-4DB2-BD59-A6C34878D82A}">
                    <a16:rowId xmlns:a16="http://schemas.microsoft.com/office/drawing/2014/main" val="4182377477"/>
                  </a:ext>
                </a:extLst>
              </a:tr>
              <a:tr h="168737">
                <a:tc>
                  <a:txBody>
                    <a:bodyPr/>
                    <a:lstStyle/>
                    <a:p>
                      <a:pPr algn="l" fontAlgn="b"/>
                      <a:endParaRPr lang="en-IN" sz="1000" b="0" i="0" u="none" strike="noStrike">
                        <a:solidFill>
                          <a:srgbClr val="000000"/>
                        </a:solidFill>
                        <a:effectLst/>
                        <a:latin typeface="Calibri" panose="020F0502020204030204" pitchFamily="34" charset="0"/>
                      </a:endParaRPr>
                    </a:p>
                  </a:txBody>
                  <a:tcPr marL="5819" marR="5819" marT="5819" marB="0" anchor="b">
                    <a:lnL>
                      <a:noFill/>
                    </a:lnL>
                    <a:lnR>
                      <a:noFill/>
                    </a:lnR>
                    <a:lnT>
                      <a:noFill/>
                    </a:lnT>
                    <a:lnB>
                      <a:noFill/>
                    </a:lnB>
                  </a:tcPr>
                </a:tc>
                <a:tc gridSpan="14"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5819" marR="5819" marT="5819" marB="0" anchor="b">
                    <a:lnL>
                      <a:noFill/>
                    </a:lnL>
                    <a:lnR>
                      <a:noFill/>
                    </a:lnR>
                    <a:lnT>
                      <a:noFill/>
                    </a:lnT>
                    <a:lnB>
                      <a:noFill/>
                    </a:lnB>
                  </a:tcPr>
                </a:tc>
                <a:extLst>
                  <a:ext uri="{0D108BD9-81ED-4DB2-BD59-A6C34878D82A}">
                    <a16:rowId xmlns:a16="http://schemas.microsoft.com/office/drawing/2014/main" val="980726925"/>
                  </a:ext>
                </a:extLst>
              </a:tr>
            </a:tbl>
          </a:graphicData>
        </a:graphic>
      </p:graphicFrame>
    </p:spTree>
    <p:extLst>
      <p:ext uri="{BB962C8B-B14F-4D97-AF65-F5344CB8AC3E}">
        <p14:creationId xmlns:p14="http://schemas.microsoft.com/office/powerpoint/2010/main" val="288647473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87E3-0B5B-FE66-EBC3-3841AA06D125}"/>
              </a:ext>
            </a:extLst>
          </p:cNvPr>
          <p:cNvSpPr>
            <a:spLocks noGrp="1"/>
          </p:cNvSpPr>
          <p:nvPr>
            <p:ph type="title"/>
          </p:nvPr>
        </p:nvSpPr>
        <p:spPr/>
        <p:txBody>
          <a:bodyPr/>
          <a:lstStyle/>
          <a:p>
            <a:r>
              <a:rPr lang="en-US" dirty="0"/>
              <a:t>Wear Patterns Obtained</a:t>
            </a:r>
            <a:endParaRPr lang="en-IN" dirty="0"/>
          </a:p>
        </p:txBody>
      </p:sp>
      <p:sp>
        <p:nvSpPr>
          <p:cNvPr id="4" name="Slide Number Placeholder 3">
            <a:extLst>
              <a:ext uri="{FF2B5EF4-FFF2-40B4-BE49-F238E27FC236}">
                <a16:creationId xmlns:a16="http://schemas.microsoft.com/office/drawing/2014/main" id="{F6E653E8-114B-C990-AE22-E2B57367855D}"/>
              </a:ext>
            </a:extLst>
          </p:cNvPr>
          <p:cNvSpPr>
            <a:spLocks noGrp="1"/>
          </p:cNvSpPr>
          <p:nvPr>
            <p:ph type="sldNum" sz="quarter" idx="12"/>
          </p:nvPr>
        </p:nvSpPr>
        <p:spPr/>
        <p:txBody>
          <a:bodyPr/>
          <a:lstStyle/>
          <a:p>
            <a:fld id="{48F63A3B-78C7-47BE-AE5E-E10140E04643}" type="slidenum">
              <a:rPr lang="en-US" smtClean="0"/>
              <a:pPr/>
              <a:t>13</a:t>
            </a:fld>
            <a:endParaRPr lang="en-US" dirty="0"/>
          </a:p>
        </p:txBody>
      </p:sp>
      <p:pic>
        <p:nvPicPr>
          <p:cNvPr id="30" name="Picture Placeholder 29">
            <a:extLst>
              <a:ext uri="{FF2B5EF4-FFF2-40B4-BE49-F238E27FC236}">
                <a16:creationId xmlns:a16="http://schemas.microsoft.com/office/drawing/2014/main" id="{F1644BE4-416A-7DEC-3806-AB9A367CD7C1}"/>
              </a:ext>
            </a:extLst>
          </p:cNvPr>
          <p:cNvPicPr>
            <a:picLocks noGrp="1" noChangeAspect="1"/>
          </p:cNvPicPr>
          <p:nvPr>
            <p:ph type="pic" sz="quarter" idx="13"/>
          </p:nvPr>
        </p:nvPicPr>
        <p:blipFill>
          <a:blip r:embed="rId2"/>
          <a:srcRect l="11628" r="11628"/>
          <a:stretch/>
        </p:blipFill>
        <p:spPr/>
      </p:pic>
      <p:sp>
        <p:nvSpPr>
          <p:cNvPr id="6" name="Text Placeholder 5">
            <a:extLst>
              <a:ext uri="{FF2B5EF4-FFF2-40B4-BE49-F238E27FC236}">
                <a16:creationId xmlns:a16="http://schemas.microsoft.com/office/drawing/2014/main" id="{F96CA810-C354-1C24-F7B4-50C2826D344D}"/>
              </a:ext>
            </a:extLst>
          </p:cNvPr>
          <p:cNvSpPr>
            <a:spLocks noGrp="1"/>
          </p:cNvSpPr>
          <p:nvPr>
            <p:ph type="body" sz="quarter" idx="14"/>
          </p:nvPr>
        </p:nvSpPr>
        <p:spPr/>
        <p:txBody>
          <a:bodyPr/>
          <a:lstStyle/>
          <a:p>
            <a:r>
              <a:rPr lang="en-IN" dirty="0"/>
              <a:t>55 m/min</a:t>
            </a:r>
          </a:p>
        </p:txBody>
      </p:sp>
      <p:pic>
        <p:nvPicPr>
          <p:cNvPr id="38" name="Picture Placeholder 37">
            <a:extLst>
              <a:ext uri="{FF2B5EF4-FFF2-40B4-BE49-F238E27FC236}">
                <a16:creationId xmlns:a16="http://schemas.microsoft.com/office/drawing/2014/main" id="{45216B54-0497-23C6-38DF-86D6B6E063DA}"/>
              </a:ext>
            </a:extLst>
          </p:cNvPr>
          <p:cNvPicPr>
            <a:picLocks noGrp="1" noChangeAspect="1"/>
          </p:cNvPicPr>
          <p:nvPr>
            <p:ph type="pic" sz="quarter" idx="25"/>
          </p:nvPr>
        </p:nvPicPr>
        <p:blipFill>
          <a:blip r:embed="rId3"/>
          <a:srcRect l="8766" r="8766"/>
          <a:stretch/>
        </p:blipFill>
        <p:spPr>
          <a:xfrm>
            <a:off x="5106924" y="4062342"/>
            <a:ext cx="2029968" cy="1828800"/>
          </a:xfrm>
        </p:spPr>
      </p:pic>
      <p:sp>
        <p:nvSpPr>
          <p:cNvPr id="9" name="Text Placeholder 8">
            <a:extLst>
              <a:ext uri="{FF2B5EF4-FFF2-40B4-BE49-F238E27FC236}">
                <a16:creationId xmlns:a16="http://schemas.microsoft.com/office/drawing/2014/main" id="{F27656BA-8945-6038-03D0-16C5F695F7BA}"/>
              </a:ext>
            </a:extLst>
          </p:cNvPr>
          <p:cNvSpPr>
            <a:spLocks noGrp="1"/>
          </p:cNvSpPr>
          <p:nvPr>
            <p:ph type="body" sz="quarter" idx="29"/>
          </p:nvPr>
        </p:nvSpPr>
        <p:spPr>
          <a:xfrm>
            <a:off x="5106924" y="5708262"/>
            <a:ext cx="2029968" cy="694944"/>
          </a:xfrm>
        </p:spPr>
        <p:txBody>
          <a:bodyPr/>
          <a:lstStyle/>
          <a:p>
            <a:r>
              <a:rPr lang="en-IN" dirty="0"/>
              <a:t>75 m/min</a:t>
            </a:r>
          </a:p>
        </p:txBody>
      </p:sp>
      <p:pic>
        <p:nvPicPr>
          <p:cNvPr id="32" name="Picture Placeholder 31">
            <a:extLst>
              <a:ext uri="{FF2B5EF4-FFF2-40B4-BE49-F238E27FC236}">
                <a16:creationId xmlns:a16="http://schemas.microsoft.com/office/drawing/2014/main" id="{BE18F2C4-5695-FF9D-D3E3-DFD71B84B835}"/>
              </a:ext>
            </a:extLst>
          </p:cNvPr>
          <p:cNvPicPr>
            <a:picLocks noGrp="1" noChangeAspect="1"/>
          </p:cNvPicPr>
          <p:nvPr>
            <p:ph type="pic" sz="quarter" idx="17"/>
          </p:nvPr>
        </p:nvPicPr>
        <p:blipFill>
          <a:blip r:embed="rId4"/>
          <a:srcRect l="9040" r="9040"/>
          <a:stretch/>
        </p:blipFill>
        <p:spPr>
          <a:xfrm>
            <a:off x="5106924" y="1545336"/>
            <a:ext cx="2029968" cy="1828800"/>
          </a:xfrm>
        </p:spPr>
      </p:pic>
      <p:sp>
        <p:nvSpPr>
          <p:cNvPr id="12" name="Text Placeholder 11">
            <a:extLst>
              <a:ext uri="{FF2B5EF4-FFF2-40B4-BE49-F238E27FC236}">
                <a16:creationId xmlns:a16="http://schemas.microsoft.com/office/drawing/2014/main" id="{B0E4F3D0-E4EB-3E62-206D-4A1B215D973D}"/>
              </a:ext>
            </a:extLst>
          </p:cNvPr>
          <p:cNvSpPr>
            <a:spLocks noGrp="1"/>
          </p:cNvSpPr>
          <p:nvPr>
            <p:ph type="body" sz="quarter" idx="16"/>
          </p:nvPr>
        </p:nvSpPr>
        <p:spPr>
          <a:xfrm>
            <a:off x="5106924" y="3191256"/>
            <a:ext cx="2029968" cy="694944"/>
          </a:xfrm>
        </p:spPr>
        <p:txBody>
          <a:bodyPr/>
          <a:lstStyle/>
          <a:p>
            <a:r>
              <a:rPr lang="en-IN" dirty="0"/>
              <a:t>60 m/min</a:t>
            </a:r>
          </a:p>
        </p:txBody>
      </p:sp>
      <p:pic>
        <p:nvPicPr>
          <p:cNvPr id="40" name="Picture Placeholder 39">
            <a:extLst>
              <a:ext uri="{FF2B5EF4-FFF2-40B4-BE49-F238E27FC236}">
                <a16:creationId xmlns:a16="http://schemas.microsoft.com/office/drawing/2014/main" id="{42992A84-7921-BFCA-C261-BC0EAE5602A1}"/>
              </a:ext>
            </a:extLst>
          </p:cNvPr>
          <p:cNvPicPr>
            <a:picLocks noGrp="1" noChangeAspect="1"/>
          </p:cNvPicPr>
          <p:nvPr>
            <p:ph type="pic" sz="quarter" idx="26"/>
          </p:nvPr>
        </p:nvPicPr>
        <p:blipFill>
          <a:blip r:embed="rId5"/>
          <a:srcRect l="6988" r="6988"/>
          <a:stretch/>
        </p:blipFill>
        <p:spPr>
          <a:xfrm>
            <a:off x="8942832" y="4144264"/>
            <a:ext cx="2029968" cy="1828800"/>
          </a:xfrm>
        </p:spPr>
      </p:pic>
      <p:sp>
        <p:nvSpPr>
          <p:cNvPr id="15" name="Text Placeholder 14">
            <a:extLst>
              <a:ext uri="{FF2B5EF4-FFF2-40B4-BE49-F238E27FC236}">
                <a16:creationId xmlns:a16="http://schemas.microsoft.com/office/drawing/2014/main" id="{5873EC30-BF4E-14DE-F430-A2C3F910B852}"/>
              </a:ext>
            </a:extLst>
          </p:cNvPr>
          <p:cNvSpPr>
            <a:spLocks noGrp="1"/>
          </p:cNvSpPr>
          <p:nvPr>
            <p:ph type="body" sz="quarter" idx="31"/>
          </p:nvPr>
        </p:nvSpPr>
        <p:spPr>
          <a:xfrm>
            <a:off x="8942832" y="5790184"/>
            <a:ext cx="2029968" cy="694944"/>
          </a:xfrm>
        </p:spPr>
        <p:txBody>
          <a:bodyPr/>
          <a:lstStyle/>
          <a:p>
            <a:r>
              <a:rPr lang="en-IN" dirty="0"/>
              <a:t>80 m/min</a:t>
            </a:r>
          </a:p>
        </p:txBody>
      </p:sp>
      <p:pic>
        <p:nvPicPr>
          <p:cNvPr id="34" name="Picture Placeholder 33">
            <a:extLst>
              <a:ext uri="{FF2B5EF4-FFF2-40B4-BE49-F238E27FC236}">
                <a16:creationId xmlns:a16="http://schemas.microsoft.com/office/drawing/2014/main" id="{086B0FBC-98AB-3B30-9875-77D000B1DBA1}"/>
              </a:ext>
            </a:extLst>
          </p:cNvPr>
          <p:cNvPicPr>
            <a:picLocks noGrp="1" noChangeAspect="1"/>
          </p:cNvPicPr>
          <p:nvPr>
            <p:ph type="pic" sz="quarter" idx="20"/>
          </p:nvPr>
        </p:nvPicPr>
        <p:blipFill>
          <a:blip r:embed="rId6"/>
          <a:srcRect l="9153" r="9153"/>
          <a:stretch/>
        </p:blipFill>
        <p:spPr>
          <a:xfrm>
            <a:off x="8942832" y="1545336"/>
            <a:ext cx="2029968" cy="1828800"/>
          </a:xfrm>
        </p:spPr>
      </p:pic>
      <p:sp>
        <p:nvSpPr>
          <p:cNvPr id="18" name="Text Placeholder 17">
            <a:extLst>
              <a:ext uri="{FF2B5EF4-FFF2-40B4-BE49-F238E27FC236}">
                <a16:creationId xmlns:a16="http://schemas.microsoft.com/office/drawing/2014/main" id="{6EB24837-5F98-1A7E-FFF0-E9A8248CAA98}"/>
              </a:ext>
            </a:extLst>
          </p:cNvPr>
          <p:cNvSpPr>
            <a:spLocks noGrp="1"/>
          </p:cNvSpPr>
          <p:nvPr>
            <p:ph type="body" sz="quarter" idx="19"/>
          </p:nvPr>
        </p:nvSpPr>
        <p:spPr>
          <a:xfrm>
            <a:off x="8942832" y="3191256"/>
            <a:ext cx="2029968" cy="694944"/>
          </a:xfrm>
        </p:spPr>
        <p:txBody>
          <a:bodyPr/>
          <a:lstStyle/>
          <a:p>
            <a:r>
              <a:rPr lang="en-IN" dirty="0"/>
              <a:t>65 m/min</a:t>
            </a:r>
          </a:p>
        </p:txBody>
      </p:sp>
      <p:pic>
        <p:nvPicPr>
          <p:cNvPr id="36" name="Picture Placeholder 35">
            <a:extLst>
              <a:ext uri="{FF2B5EF4-FFF2-40B4-BE49-F238E27FC236}">
                <a16:creationId xmlns:a16="http://schemas.microsoft.com/office/drawing/2014/main" id="{DA9AE01C-F328-A9CD-4FB4-20B0B7CEE663}"/>
              </a:ext>
            </a:extLst>
          </p:cNvPr>
          <p:cNvPicPr>
            <a:picLocks noGrp="1" noChangeAspect="1"/>
          </p:cNvPicPr>
          <p:nvPr>
            <p:ph type="pic" sz="quarter" idx="23"/>
          </p:nvPr>
        </p:nvPicPr>
        <p:blipFill>
          <a:blip r:embed="rId7"/>
          <a:srcRect l="10506" r="10506"/>
          <a:stretch/>
        </p:blipFill>
        <p:spPr>
          <a:xfrm>
            <a:off x="1271016" y="4148702"/>
            <a:ext cx="2029968" cy="1828800"/>
          </a:xfrm>
        </p:spPr>
      </p:pic>
      <p:sp>
        <p:nvSpPr>
          <p:cNvPr id="24" name="Text Placeholder 23">
            <a:extLst>
              <a:ext uri="{FF2B5EF4-FFF2-40B4-BE49-F238E27FC236}">
                <a16:creationId xmlns:a16="http://schemas.microsoft.com/office/drawing/2014/main" id="{317F4284-E140-3741-C54F-8AA47C30CA4A}"/>
              </a:ext>
            </a:extLst>
          </p:cNvPr>
          <p:cNvSpPr>
            <a:spLocks noGrp="1"/>
          </p:cNvSpPr>
          <p:nvPr>
            <p:ph type="body" sz="quarter" idx="22"/>
          </p:nvPr>
        </p:nvSpPr>
        <p:spPr>
          <a:xfrm>
            <a:off x="1271016" y="5794622"/>
            <a:ext cx="2029968" cy="694944"/>
          </a:xfrm>
        </p:spPr>
        <p:txBody>
          <a:bodyPr/>
          <a:lstStyle/>
          <a:p>
            <a:r>
              <a:rPr lang="en-IN" dirty="0"/>
              <a:t>70 m/min</a:t>
            </a:r>
          </a:p>
        </p:txBody>
      </p:sp>
    </p:spTree>
    <p:extLst>
      <p:ext uri="{BB962C8B-B14F-4D97-AF65-F5344CB8AC3E}">
        <p14:creationId xmlns:p14="http://schemas.microsoft.com/office/powerpoint/2010/main" val="112119499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87E3-0B5B-FE66-EBC3-3841AA06D125}"/>
              </a:ext>
            </a:extLst>
          </p:cNvPr>
          <p:cNvSpPr>
            <a:spLocks noGrp="1"/>
          </p:cNvSpPr>
          <p:nvPr>
            <p:ph type="title"/>
          </p:nvPr>
        </p:nvSpPr>
        <p:spPr/>
        <p:txBody>
          <a:bodyPr/>
          <a:lstStyle/>
          <a:p>
            <a:r>
              <a:rPr lang="en-US" dirty="0"/>
              <a:t>Wear Patterns Obtained</a:t>
            </a:r>
            <a:endParaRPr lang="en-IN" dirty="0"/>
          </a:p>
        </p:txBody>
      </p:sp>
      <p:sp>
        <p:nvSpPr>
          <p:cNvPr id="4" name="Slide Number Placeholder 3">
            <a:extLst>
              <a:ext uri="{FF2B5EF4-FFF2-40B4-BE49-F238E27FC236}">
                <a16:creationId xmlns:a16="http://schemas.microsoft.com/office/drawing/2014/main" id="{F6E653E8-114B-C990-AE22-E2B57367855D}"/>
              </a:ext>
            </a:extLst>
          </p:cNvPr>
          <p:cNvSpPr>
            <a:spLocks noGrp="1"/>
          </p:cNvSpPr>
          <p:nvPr>
            <p:ph type="sldNum" sz="quarter" idx="12"/>
          </p:nvPr>
        </p:nvSpPr>
        <p:spPr/>
        <p:txBody>
          <a:bodyPr/>
          <a:lstStyle/>
          <a:p>
            <a:fld id="{48F63A3B-78C7-47BE-AE5E-E10140E04643}" type="slidenum">
              <a:rPr lang="en-US" smtClean="0"/>
              <a:pPr/>
              <a:t>14</a:t>
            </a:fld>
            <a:endParaRPr lang="en-US" dirty="0"/>
          </a:p>
        </p:txBody>
      </p:sp>
      <p:pic>
        <p:nvPicPr>
          <p:cNvPr id="30" name="Picture Placeholder 29">
            <a:extLst>
              <a:ext uri="{FF2B5EF4-FFF2-40B4-BE49-F238E27FC236}">
                <a16:creationId xmlns:a16="http://schemas.microsoft.com/office/drawing/2014/main" id="{F1644BE4-416A-7DEC-3806-AB9A367CD7C1}"/>
              </a:ext>
            </a:extLst>
          </p:cNvPr>
          <p:cNvPicPr>
            <a:picLocks noGrp="1" noChangeAspect="1"/>
          </p:cNvPicPr>
          <p:nvPr>
            <p:ph type="pic" sz="quarter" idx="13"/>
          </p:nvPr>
        </p:nvPicPr>
        <p:blipFill>
          <a:blip r:embed="rId2"/>
          <a:srcRect l="9587" r="9587"/>
          <a:stretch/>
        </p:blipFill>
        <p:spPr/>
      </p:pic>
      <p:sp>
        <p:nvSpPr>
          <p:cNvPr id="6" name="Text Placeholder 5">
            <a:extLst>
              <a:ext uri="{FF2B5EF4-FFF2-40B4-BE49-F238E27FC236}">
                <a16:creationId xmlns:a16="http://schemas.microsoft.com/office/drawing/2014/main" id="{F96CA810-C354-1C24-F7B4-50C2826D344D}"/>
              </a:ext>
            </a:extLst>
          </p:cNvPr>
          <p:cNvSpPr>
            <a:spLocks noGrp="1"/>
          </p:cNvSpPr>
          <p:nvPr>
            <p:ph type="body" sz="quarter" idx="14"/>
          </p:nvPr>
        </p:nvSpPr>
        <p:spPr/>
        <p:txBody>
          <a:bodyPr/>
          <a:lstStyle/>
          <a:p>
            <a:r>
              <a:rPr lang="en-IN" dirty="0"/>
              <a:t>80 m/min</a:t>
            </a:r>
          </a:p>
        </p:txBody>
      </p:sp>
      <p:pic>
        <p:nvPicPr>
          <p:cNvPr id="38" name="Picture Placeholder 37">
            <a:extLst>
              <a:ext uri="{FF2B5EF4-FFF2-40B4-BE49-F238E27FC236}">
                <a16:creationId xmlns:a16="http://schemas.microsoft.com/office/drawing/2014/main" id="{45216B54-0497-23C6-38DF-86D6B6E063DA}"/>
              </a:ext>
            </a:extLst>
          </p:cNvPr>
          <p:cNvPicPr>
            <a:picLocks noGrp="1" noChangeAspect="1"/>
          </p:cNvPicPr>
          <p:nvPr>
            <p:ph type="pic" sz="quarter" idx="25"/>
          </p:nvPr>
        </p:nvPicPr>
        <p:blipFill>
          <a:blip r:embed="rId3"/>
          <a:srcRect l="10506" r="10506"/>
          <a:stretch/>
        </p:blipFill>
        <p:spPr>
          <a:xfrm>
            <a:off x="5106924" y="4062342"/>
            <a:ext cx="2029968" cy="1828800"/>
          </a:xfrm>
        </p:spPr>
      </p:pic>
      <p:sp>
        <p:nvSpPr>
          <p:cNvPr id="9" name="Text Placeholder 8">
            <a:extLst>
              <a:ext uri="{FF2B5EF4-FFF2-40B4-BE49-F238E27FC236}">
                <a16:creationId xmlns:a16="http://schemas.microsoft.com/office/drawing/2014/main" id="{F27656BA-8945-6038-03D0-16C5F695F7BA}"/>
              </a:ext>
            </a:extLst>
          </p:cNvPr>
          <p:cNvSpPr>
            <a:spLocks noGrp="1"/>
          </p:cNvSpPr>
          <p:nvPr>
            <p:ph type="body" sz="quarter" idx="29"/>
          </p:nvPr>
        </p:nvSpPr>
        <p:spPr>
          <a:xfrm>
            <a:off x="5106924" y="5708262"/>
            <a:ext cx="2029968" cy="694944"/>
          </a:xfrm>
        </p:spPr>
        <p:txBody>
          <a:bodyPr/>
          <a:lstStyle/>
          <a:p>
            <a:r>
              <a:rPr lang="en-IN" dirty="0"/>
              <a:t>100 m/min</a:t>
            </a:r>
          </a:p>
        </p:txBody>
      </p:sp>
      <p:pic>
        <p:nvPicPr>
          <p:cNvPr id="32" name="Picture Placeholder 31">
            <a:extLst>
              <a:ext uri="{FF2B5EF4-FFF2-40B4-BE49-F238E27FC236}">
                <a16:creationId xmlns:a16="http://schemas.microsoft.com/office/drawing/2014/main" id="{BE18F2C4-5695-FF9D-D3E3-DFD71B84B835}"/>
              </a:ext>
            </a:extLst>
          </p:cNvPr>
          <p:cNvPicPr>
            <a:picLocks noGrp="1" noChangeAspect="1"/>
          </p:cNvPicPr>
          <p:nvPr>
            <p:ph type="pic" sz="quarter" idx="17"/>
          </p:nvPr>
        </p:nvPicPr>
        <p:blipFill>
          <a:blip r:embed="rId4"/>
          <a:srcRect l="8601" r="8601"/>
          <a:stretch/>
        </p:blipFill>
        <p:spPr>
          <a:xfrm>
            <a:off x="5106924" y="1545336"/>
            <a:ext cx="2029968" cy="1828800"/>
          </a:xfrm>
        </p:spPr>
      </p:pic>
      <p:sp>
        <p:nvSpPr>
          <p:cNvPr id="12" name="Text Placeholder 11">
            <a:extLst>
              <a:ext uri="{FF2B5EF4-FFF2-40B4-BE49-F238E27FC236}">
                <a16:creationId xmlns:a16="http://schemas.microsoft.com/office/drawing/2014/main" id="{B0E4F3D0-E4EB-3E62-206D-4A1B215D973D}"/>
              </a:ext>
            </a:extLst>
          </p:cNvPr>
          <p:cNvSpPr>
            <a:spLocks noGrp="1"/>
          </p:cNvSpPr>
          <p:nvPr>
            <p:ph type="body" sz="quarter" idx="16"/>
          </p:nvPr>
        </p:nvSpPr>
        <p:spPr>
          <a:xfrm>
            <a:off x="5106924" y="3191256"/>
            <a:ext cx="2029968" cy="694944"/>
          </a:xfrm>
        </p:spPr>
        <p:txBody>
          <a:bodyPr/>
          <a:lstStyle/>
          <a:p>
            <a:r>
              <a:rPr lang="en-IN" dirty="0"/>
              <a:t>85 m/min</a:t>
            </a:r>
          </a:p>
        </p:txBody>
      </p:sp>
      <p:pic>
        <p:nvPicPr>
          <p:cNvPr id="40" name="Picture Placeholder 39">
            <a:extLst>
              <a:ext uri="{FF2B5EF4-FFF2-40B4-BE49-F238E27FC236}">
                <a16:creationId xmlns:a16="http://schemas.microsoft.com/office/drawing/2014/main" id="{42992A84-7921-BFCA-C261-BC0EAE5602A1}"/>
              </a:ext>
            </a:extLst>
          </p:cNvPr>
          <p:cNvPicPr>
            <a:picLocks noGrp="1" noChangeAspect="1"/>
          </p:cNvPicPr>
          <p:nvPr>
            <p:ph type="pic" sz="quarter" idx="26"/>
          </p:nvPr>
        </p:nvPicPr>
        <p:blipFill>
          <a:blip r:embed="rId5"/>
          <a:srcRect l="8150" r="8150"/>
          <a:stretch/>
        </p:blipFill>
        <p:spPr>
          <a:xfrm>
            <a:off x="8942832" y="4144264"/>
            <a:ext cx="2029968" cy="1828800"/>
          </a:xfrm>
        </p:spPr>
      </p:pic>
      <p:sp>
        <p:nvSpPr>
          <p:cNvPr id="15" name="Text Placeholder 14">
            <a:extLst>
              <a:ext uri="{FF2B5EF4-FFF2-40B4-BE49-F238E27FC236}">
                <a16:creationId xmlns:a16="http://schemas.microsoft.com/office/drawing/2014/main" id="{5873EC30-BF4E-14DE-F430-A2C3F910B852}"/>
              </a:ext>
            </a:extLst>
          </p:cNvPr>
          <p:cNvSpPr>
            <a:spLocks noGrp="1"/>
          </p:cNvSpPr>
          <p:nvPr>
            <p:ph type="body" sz="quarter" idx="31"/>
          </p:nvPr>
        </p:nvSpPr>
        <p:spPr>
          <a:xfrm>
            <a:off x="8942832" y="5790184"/>
            <a:ext cx="2029968" cy="694944"/>
          </a:xfrm>
        </p:spPr>
        <p:txBody>
          <a:bodyPr/>
          <a:lstStyle/>
          <a:p>
            <a:r>
              <a:rPr lang="en-IN" dirty="0"/>
              <a:t>105 m/min</a:t>
            </a:r>
          </a:p>
        </p:txBody>
      </p:sp>
      <p:pic>
        <p:nvPicPr>
          <p:cNvPr id="34" name="Picture Placeholder 33">
            <a:extLst>
              <a:ext uri="{FF2B5EF4-FFF2-40B4-BE49-F238E27FC236}">
                <a16:creationId xmlns:a16="http://schemas.microsoft.com/office/drawing/2014/main" id="{086B0FBC-98AB-3B30-9875-77D000B1DBA1}"/>
              </a:ext>
            </a:extLst>
          </p:cNvPr>
          <p:cNvPicPr>
            <a:picLocks noGrp="1" noChangeAspect="1"/>
          </p:cNvPicPr>
          <p:nvPr>
            <p:ph type="pic" sz="quarter" idx="20"/>
          </p:nvPr>
        </p:nvPicPr>
        <p:blipFill>
          <a:blip r:embed="rId6"/>
          <a:srcRect l="9462" r="9462"/>
          <a:stretch/>
        </p:blipFill>
        <p:spPr>
          <a:xfrm>
            <a:off x="8942832" y="1545336"/>
            <a:ext cx="2029968" cy="1828800"/>
          </a:xfrm>
        </p:spPr>
      </p:pic>
      <p:sp>
        <p:nvSpPr>
          <p:cNvPr id="18" name="Text Placeholder 17">
            <a:extLst>
              <a:ext uri="{FF2B5EF4-FFF2-40B4-BE49-F238E27FC236}">
                <a16:creationId xmlns:a16="http://schemas.microsoft.com/office/drawing/2014/main" id="{6EB24837-5F98-1A7E-FFF0-E9A8248CAA98}"/>
              </a:ext>
            </a:extLst>
          </p:cNvPr>
          <p:cNvSpPr>
            <a:spLocks noGrp="1"/>
          </p:cNvSpPr>
          <p:nvPr>
            <p:ph type="body" sz="quarter" idx="19"/>
          </p:nvPr>
        </p:nvSpPr>
        <p:spPr>
          <a:xfrm>
            <a:off x="8942832" y="3191256"/>
            <a:ext cx="2029968" cy="694944"/>
          </a:xfrm>
        </p:spPr>
        <p:txBody>
          <a:bodyPr/>
          <a:lstStyle/>
          <a:p>
            <a:r>
              <a:rPr lang="en-IN" dirty="0"/>
              <a:t>90 m/min</a:t>
            </a:r>
          </a:p>
        </p:txBody>
      </p:sp>
      <p:pic>
        <p:nvPicPr>
          <p:cNvPr id="36" name="Picture Placeholder 35">
            <a:extLst>
              <a:ext uri="{FF2B5EF4-FFF2-40B4-BE49-F238E27FC236}">
                <a16:creationId xmlns:a16="http://schemas.microsoft.com/office/drawing/2014/main" id="{DA9AE01C-F328-A9CD-4FB4-20B0B7CEE663}"/>
              </a:ext>
            </a:extLst>
          </p:cNvPr>
          <p:cNvPicPr>
            <a:picLocks noGrp="1" noChangeAspect="1"/>
          </p:cNvPicPr>
          <p:nvPr>
            <p:ph type="pic" sz="quarter" idx="23"/>
          </p:nvPr>
        </p:nvPicPr>
        <p:blipFill>
          <a:blip r:embed="rId6"/>
          <a:srcRect l="9462" r="9462"/>
          <a:stretch/>
        </p:blipFill>
        <p:spPr>
          <a:xfrm>
            <a:off x="1271016" y="4148702"/>
            <a:ext cx="2029968" cy="1828800"/>
          </a:xfrm>
        </p:spPr>
      </p:pic>
      <p:sp>
        <p:nvSpPr>
          <p:cNvPr id="24" name="Text Placeholder 23">
            <a:extLst>
              <a:ext uri="{FF2B5EF4-FFF2-40B4-BE49-F238E27FC236}">
                <a16:creationId xmlns:a16="http://schemas.microsoft.com/office/drawing/2014/main" id="{317F4284-E140-3741-C54F-8AA47C30CA4A}"/>
              </a:ext>
            </a:extLst>
          </p:cNvPr>
          <p:cNvSpPr>
            <a:spLocks noGrp="1"/>
          </p:cNvSpPr>
          <p:nvPr>
            <p:ph type="body" sz="quarter" idx="22"/>
          </p:nvPr>
        </p:nvSpPr>
        <p:spPr>
          <a:xfrm>
            <a:off x="1271016" y="5794622"/>
            <a:ext cx="2029968" cy="694944"/>
          </a:xfrm>
        </p:spPr>
        <p:txBody>
          <a:bodyPr/>
          <a:lstStyle/>
          <a:p>
            <a:r>
              <a:rPr lang="en-IN" dirty="0"/>
              <a:t>95 m/min</a:t>
            </a:r>
          </a:p>
        </p:txBody>
      </p:sp>
    </p:spTree>
    <p:extLst>
      <p:ext uri="{BB962C8B-B14F-4D97-AF65-F5344CB8AC3E}">
        <p14:creationId xmlns:p14="http://schemas.microsoft.com/office/powerpoint/2010/main" val="22813694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87E3-0B5B-FE66-EBC3-3841AA06D125}"/>
              </a:ext>
            </a:extLst>
          </p:cNvPr>
          <p:cNvSpPr>
            <a:spLocks noGrp="1"/>
          </p:cNvSpPr>
          <p:nvPr>
            <p:ph type="title"/>
          </p:nvPr>
        </p:nvSpPr>
        <p:spPr/>
        <p:txBody>
          <a:bodyPr/>
          <a:lstStyle/>
          <a:p>
            <a:r>
              <a:rPr lang="en-US" dirty="0"/>
              <a:t>Wear Patterns Obtained</a:t>
            </a:r>
            <a:endParaRPr lang="en-IN" dirty="0"/>
          </a:p>
        </p:txBody>
      </p:sp>
      <p:sp>
        <p:nvSpPr>
          <p:cNvPr id="4" name="Slide Number Placeholder 3">
            <a:extLst>
              <a:ext uri="{FF2B5EF4-FFF2-40B4-BE49-F238E27FC236}">
                <a16:creationId xmlns:a16="http://schemas.microsoft.com/office/drawing/2014/main" id="{F6E653E8-114B-C990-AE22-E2B57367855D}"/>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30" name="Picture Placeholder 29">
            <a:extLst>
              <a:ext uri="{FF2B5EF4-FFF2-40B4-BE49-F238E27FC236}">
                <a16:creationId xmlns:a16="http://schemas.microsoft.com/office/drawing/2014/main" id="{F1644BE4-416A-7DEC-3806-AB9A367CD7C1}"/>
              </a:ext>
            </a:extLst>
          </p:cNvPr>
          <p:cNvPicPr>
            <a:picLocks noGrp="1" noChangeAspect="1"/>
          </p:cNvPicPr>
          <p:nvPr>
            <p:ph type="pic" sz="quarter" idx="13"/>
          </p:nvPr>
        </p:nvPicPr>
        <p:blipFill>
          <a:blip r:embed="rId2"/>
          <a:srcRect l="10257" r="10257"/>
          <a:stretch/>
        </p:blipFill>
        <p:spPr/>
      </p:pic>
      <p:sp>
        <p:nvSpPr>
          <p:cNvPr id="6" name="Text Placeholder 5">
            <a:extLst>
              <a:ext uri="{FF2B5EF4-FFF2-40B4-BE49-F238E27FC236}">
                <a16:creationId xmlns:a16="http://schemas.microsoft.com/office/drawing/2014/main" id="{F96CA810-C354-1C24-F7B4-50C2826D344D}"/>
              </a:ext>
            </a:extLst>
          </p:cNvPr>
          <p:cNvSpPr>
            <a:spLocks noGrp="1"/>
          </p:cNvSpPr>
          <p:nvPr>
            <p:ph type="body" sz="quarter" idx="14"/>
          </p:nvPr>
        </p:nvSpPr>
        <p:spPr/>
        <p:txBody>
          <a:bodyPr/>
          <a:lstStyle/>
          <a:p>
            <a:r>
              <a:rPr lang="en-IN" dirty="0"/>
              <a:t>110 m/min</a:t>
            </a:r>
          </a:p>
        </p:txBody>
      </p:sp>
      <p:pic>
        <p:nvPicPr>
          <p:cNvPr id="38" name="Picture Placeholder 37">
            <a:extLst>
              <a:ext uri="{FF2B5EF4-FFF2-40B4-BE49-F238E27FC236}">
                <a16:creationId xmlns:a16="http://schemas.microsoft.com/office/drawing/2014/main" id="{45216B54-0497-23C6-38DF-86D6B6E063DA}"/>
              </a:ext>
            </a:extLst>
          </p:cNvPr>
          <p:cNvPicPr>
            <a:picLocks noGrp="1" noChangeAspect="1"/>
          </p:cNvPicPr>
          <p:nvPr>
            <p:ph type="pic" sz="quarter" idx="25"/>
          </p:nvPr>
        </p:nvPicPr>
        <p:blipFill>
          <a:blip r:embed="rId3"/>
          <a:srcRect l="8506" r="8506"/>
          <a:stretch/>
        </p:blipFill>
        <p:spPr>
          <a:xfrm>
            <a:off x="7031977" y="4148702"/>
            <a:ext cx="2029968" cy="1828800"/>
          </a:xfrm>
        </p:spPr>
      </p:pic>
      <p:sp>
        <p:nvSpPr>
          <p:cNvPr id="9" name="Text Placeholder 8">
            <a:extLst>
              <a:ext uri="{FF2B5EF4-FFF2-40B4-BE49-F238E27FC236}">
                <a16:creationId xmlns:a16="http://schemas.microsoft.com/office/drawing/2014/main" id="{F27656BA-8945-6038-03D0-16C5F695F7BA}"/>
              </a:ext>
            </a:extLst>
          </p:cNvPr>
          <p:cNvSpPr>
            <a:spLocks noGrp="1"/>
          </p:cNvSpPr>
          <p:nvPr>
            <p:ph type="body" sz="quarter" idx="29"/>
          </p:nvPr>
        </p:nvSpPr>
        <p:spPr>
          <a:xfrm>
            <a:off x="7031977" y="5794622"/>
            <a:ext cx="2029968" cy="694944"/>
          </a:xfrm>
        </p:spPr>
        <p:txBody>
          <a:bodyPr/>
          <a:lstStyle/>
          <a:p>
            <a:r>
              <a:rPr lang="en-IN" dirty="0"/>
              <a:t>130 m/min</a:t>
            </a:r>
          </a:p>
        </p:txBody>
      </p:sp>
      <p:pic>
        <p:nvPicPr>
          <p:cNvPr id="32" name="Picture Placeholder 31">
            <a:extLst>
              <a:ext uri="{FF2B5EF4-FFF2-40B4-BE49-F238E27FC236}">
                <a16:creationId xmlns:a16="http://schemas.microsoft.com/office/drawing/2014/main" id="{BE18F2C4-5695-FF9D-D3E3-DFD71B84B835}"/>
              </a:ext>
            </a:extLst>
          </p:cNvPr>
          <p:cNvPicPr>
            <a:picLocks noGrp="1" noChangeAspect="1"/>
          </p:cNvPicPr>
          <p:nvPr>
            <p:ph type="pic" sz="quarter" idx="17"/>
          </p:nvPr>
        </p:nvPicPr>
        <p:blipFill>
          <a:blip r:embed="rId4"/>
          <a:srcRect l="9207" r="9207"/>
          <a:stretch/>
        </p:blipFill>
        <p:spPr>
          <a:xfrm>
            <a:off x="5106924" y="1545336"/>
            <a:ext cx="2029968" cy="1828800"/>
          </a:xfrm>
        </p:spPr>
      </p:pic>
      <p:sp>
        <p:nvSpPr>
          <p:cNvPr id="12" name="Text Placeholder 11">
            <a:extLst>
              <a:ext uri="{FF2B5EF4-FFF2-40B4-BE49-F238E27FC236}">
                <a16:creationId xmlns:a16="http://schemas.microsoft.com/office/drawing/2014/main" id="{B0E4F3D0-E4EB-3E62-206D-4A1B215D973D}"/>
              </a:ext>
            </a:extLst>
          </p:cNvPr>
          <p:cNvSpPr>
            <a:spLocks noGrp="1"/>
          </p:cNvSpPr>
          <p:nvPr>
            <p:ph type="body" sz="quarter" idx="16"/>
          </p:nvPr>
        </p:nvSpPr>
        <p:spPr>
          <a:xfrm>
            <a:off x="5106924" y="3191256"/>
            <a:ext cx="2029968" cy="694944"/>
          </a:xfrm>
        </p:spPr>
        <p:txBody>
          <a:bodyPr/>
          <a:lstStyle/>
          <a:p>
            <a:r>
              <a:rPr lang="en-IN" dirty="0"/>
              <a:t>115 m/min</a:t>
            </a:r>
          </a:p>
        </p:txBody>
      </p:sp>
      <p:pic>
        <p:nvPicPr>
          <p:cNvPr id="34" name="Picture Placeholder 33">
            <a:extLst>
              <a:ext uri="{FF2B5EF4-FFF2-40B4-BE49-F238E27FC236}">
                <a16:creationId xmlns:a16="http://schemas.microsoft.com/office/drawing/2014/main" id="{086B0FBC-98AB-3B30-9875-77D000B1DBA1}"/>
              </a:ext>
            </a:extLst>
          </p:cNvPr>
          <p:cNvPicPr>
            <a:picLocks noGrp="1" noChangeAspect="1"/>
          </p:cNvPicPr>
          <p:nvPr>
            <p:ph type="pic" sz="quarter" idx="20"/>
          </p:nvPr>
        </p:nvPicPr>
        <p:blipFill>
          <a:blip r:embed="rId5"/>
          <a:srcRect l="9462" r="9462"/>
          <a:stretch/>
        </p:blipFill>
        <p:spPr>
          <a:xfrm>
            <a:off x="8942832" y="1545336"/>
            <a:ext cx="2029968" cy="1828800"/>
          </a:xfrm>
        </p:spPr>
      </p:pic>
      <p:sp>
        <p:nvSpPr>
          <p:cNvPr id="18" name="Text Placeholder 17">
            <a:extLst>
              <a:ext uri="{FF2B5EF4-FFF2-40B4-BE49-F238E27FC236}">
                <a16:creationId xmlns:a16="http://schemas.microsoft.com/office/drawing/2014/main" id="{6EB24837-5F98-1A7E-FFF0-E9A8248CAA98}"/>
              </a:ext>
            </a:extLst>
          </p:cNvPr>
          <p:cNvSpPr>
            <a:spLocks noGrp="1"/>
          </p:cNvSpPr>
          <p:nvPr>
            <p:ph type="body" sz="quarter" idx="19"/>
          </p:nvPr>
        </p:nvSpPr>
        <p:spPr>
          <a:xfrm>
            <a:off x="8942832" y="3191256"/>
            <a:ext cx="2029968" cy="694944"/>
          </a:xfrm>
        </p:spPr>
        <p:txBody>
          <a:bodyPr/>
          <a:lstStyle/>
          <a:p>
            <a:r>
              <a:rPr lang="en-IN" dirty="0"/>
              <a:t>120 m/min</a:t>
            </a:r>
          </a:p>
        </p:txBody>
      </p:sp>
      <p:pic>
        <p:nvPicPr>
          <p:cNvPr id="36" name="Picture Placeholder 35">
            <a:extLst>
              <a:ext uri="{FF2B5EF4-FFF2-40B4-BE49-F238E27FC236}">
                <a16:creationId xmlns:a16="http://schemas.microsoft.com/office/drawing/2014/main" id="{DA9AE01C-F328-A9CD-4FB4-20B0B7CEE663}"/>
              </a:ext>
            </a:extLst>
          </p:cNvPr>
          <p:cNvPicPr>
            <a:picLocks noGrp="1" noChangeAspect="1"/>
          </p:cNvPicPr>
          <p:nvPr>
            <p:ph type="pic" sz="quarter" idx="23"/>
          </p:nvPr>
        </p:nvPicPr>
        <p:blipFill>
          <a:blip r:embed="rId6"/>
          <a:srcRect l="6223" r="6223"/>
          <a:stretch/>
        </p:blipFill>
        <p:spPr>
          <a:xfrm>
            <a:off x="3215319" y="4148702"/>
            <a:ext cx="2029968" cy="1828800"/>
          </a:xfrm>
        </p:spPr>
      </p:pic>
      <p:sp>
        <p:nvSpPr>
          <p:cNvPr id="24" name="Text Placeholder 23">
            <a:extLst>
              <a:ext uri="{FF2B5EF4-FFF2-40B4-BE49-F238E27FC236}">
                <a16:creationId xmlns:a16="http://schemas.microsoft.com/office/drawing/2014/main" id="{317F4284-E140-3741-C54F-8AA47C30CA4A}"/>
              </a:ext>
            </a:extLst>
          </p:cNvPr>
          <p:cNvSpPr>
            <a:spLocks noGrp="1"/>
          </p:cNvSpPr>
          <p:nvPr>
            <p:ph type="body" sz="quarter" idx="22"/>
          </p:nvPr>
        </p:nvSpPr>
        <p:spPr>
          <a:xfrm>
            <a:off x="3215319" y="5794622"/>
            <a:ext cx="2029968" cy="694944"/>
          </a:xfrm>
        </p:spPr>
        <p:txBody>
          <a:bodyPr/>
          <a:lstStyle/>
          <a:p>
            <a:r>
              <a:rPr lang="en-IN" dirty="0"/>
              <a:t>125 m/min</a:t>
            </a:r>
          </a:p>
        </p:txBody>
      </p:sp>
    </p:spTree>
    <p:extLst>
      <p:ext uri="{BB962C8B-B14F-4D97-AF65-F5344CB8AC3E}">
        <p14:creationId xmlns:p14="http://schemas.microsoft.com/office/powerpoint/2010/main" val="154117107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87E3-0B5B-FE66-EBC3-3841AA06D125}"/>
              </a:ext>
            </a:extLst>
          </p:cNvPr>
          <p:cNvSpPr>
            <a:spLocks noGrp="1"/>
          </p:cNvSpPr>
          <p:nvPr>
            <p:ph type="title"/>
          </p:nvPr>
        </p:nvSpPr>
        <p:spPr/>
        <p:txBody>
          <a:bodyPr/>
          <a:lstStyle/>
          <a:p>
            <a:r>
              <a:rPr lang="en-IN" dirty="0"/>
              <a:t>Processed Images</a:t>
            </a:r>
          </a:p>
        </p:txBody>
      </p:sp>
      <p:sp>
        <p:nvSpPr>
          <p:cNvPr id="4" name="Slide Number Placeholder 3">
            <a:extLst>
              <a:ext uri="{FF2B5EF4-FFF2-40B4-BE49-F238E27FC236}">
                <a16:creationId xmlns:a16="http://schemas.microsoft.com/office/drawing/2014/main" id="{F6E653E8-114B-C990-AE22-E2B57367855D}"/>
              </a:ext>
            </a:extLst>
          </p:cNvPr>
          <p:cNvSpPr>
            <a:spLocks noGrp="1"/>
          </p:cNvSpPr>
          <p:nvPr>
            <p:ph type="sldNum" sz="quarter" idx="12"/>
          </p:nvPr>
        </p:nvSpPr>
        <p:spPr/>
        <p:txBody>
          <a:bodyPr/>
          <a:lstStyle/>
          <a:p>
            <a:fld id="{48F63A3B-78C7-47BE-AE5E-E10140E04643}" type="slidenum">
              <a:rPr lang="en-US" smtClean="0"/>
              <a:pPr/>
              <a:t>16</a:t>
            </a:fld>
            <a:endParaRPr lang="en-US" dirty="0"/>
          </a:p>
        </p:txBody>
      </p:sp>
      <p:pic>
        <p:nvPicPr>
          <p:cNvPr id="30" name="Picture Placeholder 29">
            <a:extLst>
              <a:ext uri="{FF2B5EF4-FFF2-40B4-BE49-F238E27FC236}">
                <a16:creationId xmlns:a16="http://schemas.microsoft.com/office/drawing/2014/main" id="{F1644BE4-416A-7DEC-3806-AB9A367CD7C1}"/>
              </a:ext>
            </a:extLst>
          </p:cNvPr>
          <p:cNvPicPr>
            <a:picLocks noGrp="1" noChangeAspect="1"/>
          </p:cNvPicPr>
          <p:nvPr>
            <p:ph type="pic" sz="quarter" idx="13"/>
          </p:nvPr>
        </p:nvPicPr>
        <p:blipFill>
          <a:blip r:embed="rId2"/>
          <a:srcRect l="11628" r="11628"/>
          <a:stretch/>
        </p:blipFill>
        <p:spPr/>
      </p:pic>
      <p:sp>
        <p:nvSpPr>
          <p:cNvPr id="6" name="Text Placeholder 5">
            <a:extLst>
              <a:ext uri="{FF2B5EF4-FFF2-40B4-BE49-F238E27FC236}">
                <a16:creationId xmlns:a16="http://schemas.microsoft.com/office/drawing/2014/main" id="{F96CA810-C354-1C24-F7B4-50C2826D344D}"/>
              </a:ext>
            </a:extLst>
          </p:cNvPr>
          <p:cNvSpPr>
            <a:spLocks noGrp="1"/>
          </p:cNvSpPr>
          <p:nvPr>
            <p:ph type="body" sz="quarter" idx="14"/>
          </p:nvPr>
        </p:nvSpPr>
        <p:spPr/>
        <p:txBody>
          <a:bodyPr/>
          <a:lstStyle/>
          <a:p>
            <a:r>
              <a:rPr lang="en-IN" dirty="0"/>
              <a:t>55 m/min</a:t>
            </a:r>
          </a:p>
        </p:txBody>
      </p:sp>
      <p:pic>
        <p:nvPicPr>
          <p:cNvPr id="38" name="Picture Placeholder 37">
            <a:extLst>
              <a:ext uri="{FF2B5EF4-FFF2-40B4-BE49-F238E27FC236}">
                <a16:creationId xmlns:a16="http://schemas.microsoft.com/office/drawing/2014/main" id="{45216B54-0497-23C6-38DF-86D6B6E063DA}"/>
              </a:ext>
            </a:extLst>
          </p:cNvPr>
          <p:cNvPicPr>
            <a:picLocks noGrp="1" noChangeAspect="1"/>
          </p:cNvPicPr>
          <p:nvPr>
            <p:ph type="pic" sz="quarter" idx="25"/>
          </p:nvPr>
        </p:nvPicPr>
        <p:blipFill>
          <a:blip r:embed="rId3"/>
          <a:srcRect l="6223" r="6223"/>
          <a:stretch/>
        </p:blipFill>
        <p:spPr>
          <a:xfrm>
            <a:off x="7022351" y="4105656"/>
            <a:ext cx="2029968" cy="1828800"/>
          </a:xfrm>
        </p:spPr>
      </p:pic>
      <p:sp>
        <p:nvSpPr>
          <p:cNvPr id="9" name="Text Placeholder 8">
            <a:extLst>
              <a:ext uri="{FF2B5EF4-FFF2-40B4-BE49-F238E27FC236}">
                <a16:creationId xmlns:a16="http://schemas.microsoft.com/office/drawing/2014/main" id="{F27656BA-8945-6038-03D0-16C5F695F7BA}"/>
              </a:ext>
            </a:extLst>
          </p:cNvPr>
          <p:cNvSpPr>
            <a:spLocks noGrp="1"/>
          </p:cNvSpPr>
          <p:nvPr>
            <p:ph type="body" sz="quarter" idx="29"/>
          </p:nvPr>
        </p:nvSpPr>
        <p:spPr>
          <a:xfrm>
            <a:off x="7022351" y="5751576"/>
            <a:ext cx="2029968" cy="694944"/>
          </a:xfrm>
        </p:spPr>
        <p:txBody>
          <a:bodyPr/>
          <a:lstStyle/>
          <a:p>
            <a:r>
              <a:rPr lang="en-IN" dirty="0"/>
              <a:t>125 m/min</a:t>
            </a:r>
          </a:p>
        </p:txBody>
      </p:sp>
      <p:pic>
        <p:nvPicPr>
          <p:cNvPr id="32" name="Picture Placeholder 31">
            <a:extLst>
              <a:ext uri="{FF2B5EF4-FFF2-40B4-BE49-F238E27FC236}">
                <a16:creationId xmlns:a16="http://schemas.microsoft.com/office/drawing/2014/main" id="{BE18F2C4-5695-FF9D-D3E3-DFD71B84B835}"/>
              </a:ext>
            </a:extLst>
          </p:cNvPr>
          <p:cNvPicPr>
            <a:picLocks noGrp="1" noChangeAspect="1"/>
          </p:cNvPicPr>
          <p:nvPr>
            <p:ph type="pic" sz="quarter" idx="17"/>
          </p:nvPr>
        </p:nvPicPr>
        <p:blipFill>
          <a:blip r:embed="rId4"/>
          <a:srcRect l="8766" r="8766"/>
          <a:stretch/>
        </p:blipFill>
        <p:spPr>
          <a:xfrm>
            <a:off x="5106924" y="1545336"/>
            <a:ext cx="2029968" cy="1828800"/>
          </a:xfrm>
        </p:spPr>
      </p:pic>
      <p:sp>
        <p:nvSpPr>
          <p:cNvPr id="12" name="Text Placeholder 11">
            <a:extLst>
              <a:ext uri="{FF2B5EF4-FFF2-40B4-BE49-F238E27FC236}">
                <a16:creationId xmlns:a16="http://schemas.microsoft.com/office/drawing/2014/main" id="{B0E4F3D0-E4EB-3E62-206D-4A1B215D973D}"/>
              </a:ext>
            </a:extLst>
          </p:cNvPr>
          <p:cNvSpPr>
            <a:spLocks noGrp="1"/>
          </p:cNvSpPr>
          <p:nvPr>
            <p:ph type="body" sz="quarter" idx="16"/>
          </p:nvPr>
        </p:nvSpPr>
        <p:spPr>
          <a:xfrm>
            <a:off x="5106924" y="3191256"/>
            <a:ext cx="2029968" cy="694944"/>
          </a:xfrm>
        </p:spPr>
        <p:txBody>
          <a:bodyPr/>
          <a:lstStyle/>
          <a:p>
            <a:r>
              <a:rPr lang="en-IN" dirty="0"/>
              <a:t>75 m/min</a:t>
            </a:r>
          </a:p>
        </p:txBody>
      </p:sp>
      <p:pic>
        <p:nvPicPr>
          <p:cNvPr id="34" name="Picture Placeholder 33">
            <a:extLst>
              <a:ext uri="{FF2B5EF4-FFF2-40B4-BE49-F238E27FC236}">
                <a16:creationId xmlns:a16="http://schemas.microsoft.com/office/drawing/2014/main" id="{086B0FBC-98AB-3B30-9875-77D000B1DBA1}"/>
              </a:ext>
            </a:extLst>
          </p:cNvPr>
          <p:cNvPicPr>
            <a:picLocks noGrp="1" noChangeAspect="1"/>
          </p:cNvPicPr>
          <p:nvPr>
            <p:ph type="pic" sz="quarter" idx="20"/>
          </p:nvPr>
        </p:nvPicPr>
        <p:blipFill>
          <a:blip r:embed="rId5"/>
          <a:srcRect l="9462" r="9462"/>
          <a:stretch/>
        </p:blipFill>
        <p:spPr>
          <a:xfrm>
            <a:off x="8942832" y="1545336"/>
            <a:ext cx="2029968" cy="1828800"/>
          </a:xfrm>
        </p:spPr>
      </p:pic>
      <p:sp>
        <p:nvSpPr>
          <p:cNvPr id="18" name="Text Placeholder 17">
            <a:extLst>
              <a:ext uri="{FF2B5EF4-FFF2-40B4-BE49-F238E27FC236}">
                <a16:creationId xmlns:a16="http://schemas.microsoft.com/office/drawing/2014/main" id="{6EB24837-5F98-1A7E-FFF0-E9A8248CAA98}"/>
              </a:ext>
            </a:extLst>
          </p:cNvPr>
          <p:cNvSpPr>
            <a:spLocks noGrp="1"/>
          </p:cNvSpPr>
          <p:nvPr>
            <p:ph type="body" sz="quarter" idx="19"/>
          </p:nvPr>
        </p:nvSpPr>
        <p:spPr>
          <a:xfrm>
            <a:off x="8942832" y="3191256"/>
            <a:ext cx="2029968" cy="694944"/>
          </a:xfrm>
        </p:spPr>
        <p:txBody>
          <a:bodyPr/>
          <a:lstStyle/>
          <a:p>
            <a:r>
              <a:rPr lang="en-IN" dirty="0"/>
              <a:t>95 m/min</a:t>
            </a:r>
          </a:p>
        </p:txBody>
      </p:sp>
      <p:pic>
        <p:nvPicPr>
          <p:cNvPr id="36" name="Picture Placeholder 35">
            <a:extLst>
              <a:ext uri="{FF2B5EF4-FFF2-40B4-BE49-F238E27FC236}">
                <a16:creationId xmlns:a16="http://schemas.microsoft.com/office/drawing/2014/main" id="{DA9AE01C-F328-A9CD-4FB4-20B0B7CEE663}"/>
              </a:ext>
            </a:extLst>
          </p:cNvPr>
          <p:cNvPicPr>
            <a:picLocks noGrp="1" noChangeAspect="1"/>
          </p:cNvPicPr>
          <p:nvPr>
            <p:ph type="pic" sz="quarter" idx="23"/>
          </p:nvPr>
        </p:nvPicPr>
        <p:blipFill>
          <a:blip r:embed="rId6"/>
          <a:srcRect l="9207" r="9207"/>
          <a:stretch/>
        </p:blipFill>
        <p:spPr>
          <a:xfrm>
            <a:off x="3224944" y="4105656"/>
            <a:ext cx="2029968" cy="1828800"/>
          </a:xfrm>
        </p:spPr>
      </p:pic>
      <p:sp>
        <p:nvSpPr>
          <p:cNvPr id="24" name="Text Placeholder 23">
            <a:extLst>
              <a:ext uri="{FF2B5EF4-FFF2-40B4-BE49-F238E27FC236}">
                <a16:creationId xmlns:a16="http://schemas.microsoft.com/office/drawing/2014/main" id="{317F4284-E140-3741-C54F-8AA47C30CA4A}"/>
              </a:ext>
            </a:extLst>
          </p:cNvPr>
          <p:cNvSpPr>
            <a:spLocks noGrp="1"/>
          </p:cNvSpPr>
          <p:nvPr>
            <p:ph type="body" sz="quarter" idx="22"/>
          </p:nvPr>
        </p:nvSpPr>
        <p:spPr>
          <a:xfrm>
            <a:off x="3224944" y="5751576"/>
            <a:ext cx="2029968" cy="694944"/>
          </a:xfrm>
        </p:spPr>
        <p:txBody>
          <a:bodyPr/>
          <a:lstStyle/>
          <a:p>
            <a:r>
              <a:rPr lang="en-IN" dirty="0"/>
              <a:t>115 m/min</a:t>
            </a:r>
          </a:p>
        </p:txBody>
      </p:sp>
    </p:spTree>
    <p:extLst>
      <p:ext uri="{BB962C8B-B14F-4D97-AF65-F5344CB8AC3E}">
        <p14:creationId xmlns:p14="http://schemas.microsoft.com/office/powerpoint/2010/main" val="340623594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57E4-D34F-E3CC-60F3-0795FDA45030}"/>
              </a:ext>
            </a:extLst>
          </p:cNvPr>
          <p:cNvSpPr>
            <a:spLocks noGrp="1"/>
          </p:cNvSpPr>
          <p:nvPr>
            <p:ph type="title"/>
          </p:nvPr>
        </p:nvSpPr>
        <p:spPr/>
        <p:txBody>
          <a:bodyPr/>
          <a:lstStyle/>
          <a:p>
            <a:r>
              <a:rPr lang="en-IN" dirty="0"/>
              <a:t>Steps Involved</a:t>
            </a:r>
          </a:p>
        </p:txBody>
      </p:sp>
      <p:sp>
        <p:nvSpPr>
          <p:cNvPr id="3" name="Content Placeholder 2">
            <a:extLst>
              <a:ext uri="{FF2B5EF4-FFF2-40B4-BE49-F238E27FC236}">
                <a16:creationId xmlns:a16="http://schemas.microsoft.com/office/drawing/2014/main" id="{1D3D45B3-6B6E-B9BE-1359-CD87134261EF}"/>
              </a:ext>
            </a:extLst>
          </p:cNvPr>
          <p:cNvSpPr>
            <a:spLocks noGrp="1"/>
          </p:cNvSpPr>
          <p:nvPr>
            <p:ph idx="1"/>
          </p:nvPr>
        </p:nvSpPr>
        <p:spPr/>
        <p:txBody>
          <a:bodyPr/>
          <a:lstStyle/>
          <a:p>
            <a:r>
              <a:rPr lang="en-IN" dirty="0"/>
              <a:t>Segmentation on the input images</a:t>
            </a:r>
          </a:p>
          <a:p>
            <a:pPr marL="342900" indent="-342900">
              <a:buFont typeface="+mj-lt"/>
              <a:buAutoNum type="arabicPeriod"/>
            </a:pPr>
            <a:r>
              <a:rPr lang="en-US" dirty="0"/>
              <a:t>Convert the image to grayscale</a:t>
            </a:r>
          </a:p>
          <a:p>
            <a:pPr marL="342900" indent="-342900">
              <a:buFont typeface="+mj-lt"/>
              <a:buAutoNum type="arabicPeriod"/>
            </a:pPr>
            <a:r>
              <a:rPr lang="en-US" dirty="0"/>
              <a:t>Calculate a histogram of the grayscale image</a:t>
            </a:r>
          </a:p>
          <a:p>
            <a:pPr marL="342900" indent="-342900">
              <a:buFont typeface="+mj-lt"/>
              <a:buAutoNum type="arabicPeriod"/>
            </a:pPr>
            <a:r>
              <a:rPr lang="en-US" dirty="0"/>
              <a:t>Set lower and upper threshold values based on the color used to calculate the difference</a:t>
            </a:r>
          </a:p>
          <a:p>
            <a:pPr marL="342900" indent="-342900">
              <a:buFont typeface="+mj-lt"/>
              <a:buAutoNum type="arabicPeriod"/>
            </a:pPr>
            <a:r>
              <a:rPr lang="en-US" dirty="0"/>
              <a:t>Apply binary thresholding to the grayscale image using the lower and upper threshold values</a:t>
            </a:r>
          </a:p>
          <a:p>
            <a:pPr marL="342900" indent="-342900">
              <a:buFont typeface="+mj-lt"/>
              <a:buAutoNum type="arabicPeriod"/>
            </a:pPr>
            <a:r>
              <a:rPr lang="en-US" dirty="0"/>
              <a:t>Apply bitwise AND operation between the two </a:t>
            </a:r>
            <a:r>
              <a:rPr lang="en-US" dirty="0" err="1"/>
              <a:t>thresholded</a:t>
            </a:r>
            <a:r>
              <a:rPr lang="en-US" dirty="0"/>
              <a:t> images</a:t>
            </a:r>
          </a:p>
          <a:p>
            <a:pPr marL="342900" indent="-342900">
              <a:buFont typeface="+mj-lt"/>
              <a:buAutoNum type="arabicPeriod"/>
            </a:pPr>
            <a:r>
              <a:rPr lang="en-US" dirty="0"/>
              <a:t>Apply median filtering to the resulting image to remove noise</a:t>
            </a:r>
            <a:endParaRPr lang="en-IN" dirty="0"/>
          </a:p>
        </p:txBody>
      </p:sp>
      <p:sp>
        <p:nvSpPr>
          <p:cNvPr id="4" name="Footer Placeholder 3">
            <a:extLst>
              <a:ext uri="{FF2B5EF4-FFF2-40B4-BE49-F238E27FC236}">
                <a16:creationId xmlns:a16="http://schemas.microsoft.com/office/drawing/2014/main" id="{39DE8379-C496-1567-69CD-457AB538A5A8}"/>
              </a:ext>
            </a:extLst>
          </p:cNvPr>
          <p:cNvSpPr>
            <a:spLocks noGrp="1"/>
          </p:cNvSpPr>
          <p:nvPr>
            <p:ph type="ftr" sz="quarter" idx="11"/>
          </p:nvPr>
        </p:nvSpPr>
        <p:spPr/>
        <p:txBody>
          <a:bodyPr/>
          <a:lstStyle/>
          <a:p>
            <a:r>
              <a:rPr lang="en-US" dirty="0"/>
              <a:t>Prediction of tool wear</a:t>
            </a:r>
          </a:p>
        </p:txBody>
      </p:sp>
      <p:sp>
        <p:nvSpPr>
          <p:cNvPr id="5" name="Slide Number Placeholder 4">
            <a:extLst>
              <a:ext uri="{FF2B5EF4-FFF2-40B4-BE49-F238E27FC236}">
                <a16:creationId xmlns:a16="http://schemas.microsoft.com/office/drawing/2014/main" id="{E6F63225-935A-33CB-20C7-B6A6CAF2FC12}"/>
              </a:ext>
            </a:extLst>
          </p:cNvPr>
          <p:cNvSpPr>
            <a:spLocks noGrp="1"/>
          </p:cNvSpPr>
          <p:nvPr>
            <p:ph type="sldNum" sz="quarter" idx="12"/>
          </p:nvPr>
        </p:nvSpPr>
        <p:spPr/>
        <p:txBody>
          <a:bodyPr/>
          <a:lstStyle/>
          <a:p>
            <a:fld id="{48F63A3B-78C7-47BE-AE5E-E10140E04643}" type="slidenum">
              <a:rPr lang="en-US" smtClean="0"/>
              <a:t>17</a:t>
            </a:fld>
            <a:endParaRPr lang="en-US" dirty="0"/>
          </a:p>
        </p:txBody>
      </p:sp>
    </p:spTree>
    <p:extLst>
      <p:ext uri="{BB962C8B-B14F-4D97-AF65-F5344CB8AC3E}">
        <p14:creationId xmlns:p14="http://schemas.microsoft.com/office/powerpoint/2010/main" val="379513774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27EC-2771-AAE7-D6B3-3F6409B2BB3B}"/>
              </a:ext>
            </a:extLst>
          </p:cNvPr>
          <p:cNvSpPr>
            <a:spLocks noGrp="1"/>
          </p:cNvSpPr>
          <p:nvPr>
            <p:ph type="title"/>
          </p:nvPr>
        </p:nvSpPr>
        <p:spPr>
          <a:xfrm>
            <a:off x="93133" y="4419601"/>
            <a:ext cx="7484534" cy="1032932"/>
          </a:xfrm>
        </p:spPr>
        <p:txBody>
          <a:bodyPr/>
          <a:lstStyle/>
          <a:p>
            <a:r>
              <a:rPr lang="en-US" sz="1150" dirty="0"/>
              <a:t>1.  The pure white area represents the previous image.</a:t>
            </a:r>
            <a:br>
              <a:rPr lang="en-US" sz="1150" dirty="0"/>
            </a:br>
            <a:br>
              <a:rPr lang="en-US" sz="1150" dirty="0"/>
            </a:br>
            <a:r>
              <a:rPr lang="en-US" sz="1150" dirty="0"/>
              <a:t>2.  The medium part represents the growth that has progressed since then.</a:t>
            </a:r>
            <a:br>
              <a:rPr lang="en-US" sz="1150" dirty="0"/>
            </a:br>
            <a:br>
              <a:rPr lang="en-US" sz="1150" dirty="0"/>
            </a:br>
            <a:r>
              <a:rPr lang="en-US" sz="1150" dirty="0"/>
              <a:t>3.  The lighter part has an area that was not covered in this but is part of the target image, </a:t>
            </a:r>
            <a:r>
              <a:rPr lang="en-US" sz="1150" dirty="0" err="1"/>
              <a:t>i.e</a:t>
            </a:r>
            <a:r>
              <a:rPr lang="en-US" sz="1150" dirty="0"/>
              <a:t>, the upper bound image.</a:t>
            </a:r>
            <a:endParaRPr lang="en-IN" sz="1150" dirty="0"/>
          </a:p>
        </p:txBody>
      </p:sp>
      <p:pic>
        <p:nvPicPr>
          <p:cNvPr id="5" name="Content Placeholder 4">
            <a:extLst>
              <a:ext uri="{FF2B5EF4-FFF2-40B4-BE49-F238E27FC236}">
                <a16:creationId xmlns:a16="http://schemas.microsoft.com/office/drawing/2014/main" id="{60BD4E6E-A411-EFB8-BA05-AE06EA263370}"/>
              </a:ext>
            </a:extLst>
          </p:cNvPr>
          <p:cNvPicPr>
            <a:picLocks noGrp="1" noChangeAspect="1"/>
          </p:cNvPicPr>
          <p:nvPr>
            <p:ph idx="1"/>
          </p:nvPr>
        </p:nvPicPr>
        <p:blipFill>
          <a:blip r:embed="rId2"/>
          <a:stretch>
            <a:fillRect/>
          </a:stretch>
        </p:blipFill>
        <p:spPr>
          <a:xfrm>
            <a:off x="3066894" y="1770709"/>
            <a:ext cx="3029106" cy="232421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itle 1">
            <a:extLst>
              <a:ext uri="{FF2B5EF4-FFF2-40B4-BE49-F238E27FC236}">
                <a16:creationId xmlns:a16="http://schemas.microsoft.com/office/drawing/2014/main" id="{AAF746F2-8C76-8ABC-7C09-7966786B93B0}"/>
              </a:ext>
            </a:extLst>
          </p:cNvPr>
          <p:cNvSpPr txBox="1">
            <a:spLocks/>
          </p:cNvSpPr>
          <p:nvPr/>
        </p:nvSpPr>
        <p:spPr>
          <a:xfrm>
            <a:off x="423333" y="677940"/>
            <a:ext cx="6922347" cy="76809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IN" sz="3500" dirty="0"/>
              <a:t>Results</a:t>
            </a:r>
          </a:p>
          <a:p>
            <a:r>
              <a:rPr lang="en-IN" sz="2400" dirty="0"/>
              <a:t>	    	       Predicted Shape</a:t>
            </a:r>
          </a:p>
        </p:txBody>
      </p:sp>
    </p:spTree>
    <p:extLst>
      <p:ext uri="{BB962C8B-B14F-4D97-AF65-F5344CB8AC3E}">
        <p14:creationId xmlns:p14="http://schemas.microsoft.com/office/powerpoint/2010/main" val="315878856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27EC-2771-AAE7-D6B3-3F6409B2BB3B}"/>
              </a:ext>
            </a:extLst>
          </p:cNvPr>
          <p:cNvSpPr>
            <a:spLocks noGrp="1"/>
          </p:cNvSpPr>
          <p:nvPr>
            <p:ph type="title"/>
          </p:nvPr>
        </p:nvSpPr>
        <p:spPr>
          <a:xfrm>
            <a:off x="423333" y="2540002"/>
            <a:ext cx="7484534" cy="1032932"/>
          </a:xfrm>
        </p:spPr>
        <p:txBody>
          <a:bodyPr/>
          <a:lstStyle/>
          <a:p>
            <a:r>
              <a:rPr lang="en-US" sz="1150" dirty="0"/>
              <a:t>1.  The pure white area represents the previous image.</a:t>
            </a:r>
            <a:br>
              <a:rPr lang="en-US" sz="1150" dirty="0"/>
            </a:br>
            <a:br>
              <a:rPr lang="en-US" sz="1150" dirty="0"/>
            </a:br>
            <a:r>
              <a:rPr lang="en-US" sz="1150" dirty="0"/>
              <a:t>2.  The medium part represents the growth that has progressed since then.</a:t>
            </a:r>
            <a:br>
              <a:rPr lang="en-US" sz="1150" dirty="0"/>
            </a:br>
            <a:br>
              <a:rPr lang="en-US" sz="1150" dirty="0"/>
            </a:br>
            <a:r>
              <a:rPr lang="en-US" sz="1150" dirty="0"/>
              <a:t>3.  The lighter part has an area that was not covered in this but is part of the target image, </a:t>
            </a:r>
            <a:r>
              <a:rPr lang="en-US" sz="1150" dirty="0" err="1"/>
              <a:t>i.e</a:t>
            </a:r>
            <a:r>
              <a:rPr lang="en-US" sz="1150" dirty="0"/>
              <a:t>, the upper bound image.</a:t>
            </a:r>
            <a:endParaRPr lang="en-IN" sz="1150" dirty="0"/>
          </a:p>
        </p:txBody>
      </p:sp>
      <p:sp>
        <p:nvSpPr>
          <p:cNvPr id="6" name="Title 1">
            <a:extLst>
              <a:ext uri="{FF2B5EF4-FFF2-40B4-BE49-F238E27FC236}">
                <a16:creationId xmlns:a16="http://schemas.microsoft.com/office/drawing/2014/main" id="{AAF746F2-8C76-8ABC-7C09-7966786B93B0}"/>
              </a:ext>
            </a:extLst>
          </p:cNvPr>
          <p:cNvSpPr txBox="1">
            <a:spLocks/>
          </p:cNvSpPr>
          <p:nvPr/>
        </p:nvSpPr>
        <p:spPr>
          <a:xfrm>
            <a:off x="423333" y="677940"/>
            <a:ext cx="6922347" cy="76809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IN" sz="3500" dirty="0"/>
              <a:t>Results</a:t>
            </a:r>
          </a:p>
          <a:p>
            <a:endParaRPr lang="en-IN" sz="3500" dirty="0"/>
          </a:p>
          <a:p>
            <a:r>
              <a:rPr lang="en-IN" sz="2400" dirty="0"/>
              <a:t>	    	       Predicted Area</a:t>
            </a:r>
          </a:p>
        </p:txBody>
      </p:sp>
    </p:spTree>
    <p:extLst>
      <p:ext uri="{BB962C8B-B14F-4D97-AF65-F5344CB8AC3E}">
        <p14:creationId xmlns:p14="http://schemas.microsoft.com/office/powerpoint/2010/main" val="100197205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1046819"/>
            <a:ext cx="5693664"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Contents</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4197" y="1920918"/>
            <a:ext cx="5693664" cy="3122168"/>
          </a:xfrm>
        </p:spPr>
        <p:txBody>
          <a:bodyPr/>
          <a:lstStyle/>
          <a:p>
            <a:r>
              <a:rPr lang="en-US" dirty="0"/>
              <a:t>Purpose		</a:t>
            </a:r>
          </a:p>
          <a:p>
            <a:r>
              <a:rPr lang="en-US" dirty="0"/>
              <a:t>Experimental ​Work</a:t>
            </a:r>
          </a:p>
          <a:p>
            <a:r>
              <a:rPr lang="en-US" dirty="0"/>
              <a:t>​Wear Patterns Obtained</a:t>
            </a:r>
          </a:p>
          <a:p>
            <a:r>
              <a:rPr lang="en-US" dirty="0"/>
              <a:t>​Tool Fracture</a:t>
            </a:r>
          </a:p>
          <a:p>
            <a:r>
              <a:rPr lang="en-US" dirty="0"/>
              <a:t>Processed Data &amp; Images</a:t>
            </a:r>
          </a:p>
          <a:p>
            <a:r>
              <a:rPr lang="en-US" dirty="0"/>
              <a:t>Future Scope</a:t>
            </a:r>
          </a:p>
        </p:txBody>
      </p:sp>
    </p:spTree>
    <p:extLst>
      <p:ext uri="{BB962C8B-B14F-4D97-AF65-F5344CB8AC3E}">
        <p14:creationId xmlns:p14="http://schemas.microsoft.com/office/powerpoint/2010/main" val="385553180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Future Scope</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Prediction of Tool Wear </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59" y="2837688"/>
            <a:ext cx="6119707" cy="2700528"/>
          </a:xfrm>
        </p:spPr>
        <p:txBody>
          <a:bodyPr/>
          <a:lstStyle/>
          <a:p>
            <a:pPr marL="285750" indent="-285750">
              <a:buFont typeface="Wingdings" panose="05000000000000000000" pitchFamily="2" charset="2"/>
              <a:buChar char="Ø"/>
            </a:pPr>
            <a:r>
              <a:rPr lang="en-US" sz="1800" dirty="0"/>
              <a:t>We can generalize this model to perform prediction for much more generic cases if more data is employed.</a:t>
            </a:r>
          </a:p>
          <a:p>
            <a:pPr marL="285750" indent="-285750">
              <a:buFont typeface="Wingdings" panose="05000000000000000000" pitchFamily="2" charset="2"/>
              <a:buChar char="Ø"/>
            </a:pPr>
            <a:endParaRPr lang="en-US" sz="1800" dirty="0"/>
          </a:p>
          <a:p>
            <a:pPr marL="285750" indent="-285750">
              <a:buFont typeface="Wingdings" panose="05000000000000000000" pitchFamily="2" charset="2"/>
              <a:buChar char="Ø"/>
            </a:pPr>
            <a:r>
              <a:rPr lang="en-US" sz="1800" dirty="0"/>
              <a:t>We can introduce some other parameters which can positively alter its accuracy.</a:t>
            </a:r>
          </a:p>
          <a:p>
            <a:pPr marL="285750" indent="-285750">
              <a:buFont typeface="Wingdings" panose="05000000000000000000" pitchFamily="2" charset="2"/>
              <a:buChar char="Ø"/>
            </a:pPr>
            <a:endParaRPr lang="en-US" sz="1800" dirty="0"/>
          </a:p>
          <a:p>
            <a:pPr marL="285750" indent="-285750">
              <a:buFont typeface="Wingdings" panose="05000000000000000000" pitchFamily="2" charset="2"/>
              <a:buChar char="Ø"/>
            </a:pPr>
            <a:r>
              <a:rPr lang="en-US" sz="1800" dirty="0"/>
              <a:t>Ensuring enough data can make the model predict the wear for varied machining conditions (Dry or MQL).</a:t>
            </a:r>
          </a:p>
        </p:txBody>
      </p:sp>
    </p:spTree>
    <p:extLst>
      <p:ext uri="{BB962C8B-B14F-4D97-AF65-F5344CB8AC3E}">
        <p14:creationId xmlns:p14="http://schemas.microsoft.com/office/powerpoint/2010/main" val="9481817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E3722-F026-2CE4-61A8-46D26DBFF0CE}"/>
              </a:ext>
            </a:extLst>
          </p:cNvPr>
          <p:cNvSpPr>
            <a:spLocks noGrp="1"/>
          </p:cNvSpPr>
          <p:nvPr>
            <p:ph type="ctrTitle"/>
          </p:nvPr>
        </p:nvSpPr>
        <p:spPr>
          <a:xfrm>
            <a:off x="1527048" y="1975104"/>
            <a:ext cx="4568952" cy="667512"/>
          </a:xfrm>
        </p:spPr>
        <p:txBody>
          <a:bodyPr/>
          <a:lstStyle/>
          <a:p>
            <a:r>
              <a:rPr lang="en-IN" dirty="0"/>
              <a:t>References</a:t>
            </a:r>
          </a:p>
        </p:txBody>
      </p:sp>
      <p:sp>
        <p:nvSpPr>
          <p:cNvPr id="3" name="Subtitle 2">
            <a:extLst>
              <a:ext uri="{FF2B5EF4-FFF2-40B4-BE49-F238E27FC236}">
                <a16:creationId xmlns:a16="http://schemas.microsoft.com/office/drawing/2014/main" id="{767AD5EF-A17C-3559-4558-4EB73F579491}"/>
              </a:ext>
            </a:extLst>
          </p:cNvPr>
          <p:cNvSpPr>
            <a:spLocks noGrp="1"/>
          </p:cNvSpPr>
          <p:nvPr>
            <p:ph type="subTitle" idx="1"/>
          </p:nvPr>
        </p:nvSpPr>
        <p:spPr>
          <a:xfrm>
            <a:off x="1545335" y="2846832"/>
            <a:ext cx="5702131" cy="2176272"/>
          </a:xfrm>
        </p:spPr>
        <p:txBody>
          <a:bodyPr/>
          <a:lstStyle/>
          <a:p>
            <a:pPr marL="342900" indent="-342900">
              <a:buFont typeface="Wingdings" panose="05000000000000000000" pitchFamily="2" charset="2"/>
              <a:buChar char="Ø"/>
            </a:pPr>
            <a:r>
              <a:rPr lang="en-IN" sz="1200" dirty="0"/>
              <a:t>Moldovan, O. G., </a:t>
            </a:r>
            <a:r>
              <a:rPr lang="en-IN" sz="1200" dirty="0" err="1"/>
              <a:t>Dzitac</a:t>
            </a:r>
            <a:r>
              <a:rPr lang="en-IN" sz="1200" dirty="0"/>
              <a:t>, S., </a:t>
            </a:r>
            <a:r>
              <a:rPr lang="en-IN" sz="1200" dirty="0" err="1"/>
              <a:t>Moga</a:t>
            </a:r>
            <a:r>
              <a:rPr lang="en-IN" sz="1200" dirty="0"/>
              <a:t>, I., </a:t>
            </a:r>
            <a:r>
              <a:rPr lang="en-IN" sz="1200" dirty="0" err="1"/>
              <a:t>Vesselenyi</a:t>
            </a:r>
            <a:r>
              <a:rPr lang="en-IN" sz="1200" dirty="0"/>
              <a:t>, T., &amp; </a:t>
            </a:r>
            <a:r>
              <a:rPr lang="en-IN" sz="1200" dirty="0" err="1"/>
              <a:t>Dzitac</a:t>
            </a:r>
            <a:r>
              <a:rPr lang="en-IN" sz="1200" dirty="0"/>
              <a:t>, I. (2017, November 30). </a:t>
            </a:r>
            <a:r>
              <a:rPr lang="en-IN" sz="1200" i="1" dirty="0"/>
              <a:t>Tool-Wear Analysis Using Image Processing of the Tool Flank</a:t>
            </a:r>
            <a:r>
              <a:rPr lang="en-IN" sz="1200" dirty="0"/>
              <a:t>. MDPI. </a:t>
            </a:r>
            <a:r>
              <a:rPr lang="en-IN" sz="1200" dirty="0">
                <a:hlinkClick r:id="rId2"/>
              </a:rPr>
              <a:t>https://doi.org/10.3390/sym9120296</a:t>
            </a:r>
            <a:endParaRPr lang="en-IN" sz="1200" dirty="0"/>
          </a:p>
          <a:p>
            <a:pPr marL="342900" indent="-342900">
              <a:buFont typeface="Wingdings" panose="05000000000000000000" pitchFamily="2" charset="2"/>
              <a:buChar char="Ø"/>
            </a:pPr>
            <a:r>
              <a:rPr lang="en-US" sz="1200" dirty="0"/>
              <a:t>A. (2022, November 3). </a:t>
            </a:r>
            <a:r>
              <a:rPr lang="en-US" sz="1200" i="1" dirty="0"/>
              <a:t>GitHub - </a:t>
            </a:r>
            <a:r>
              <a:rPr lang="en-US" sz="1200" i="1" dirty="0" err="1"/>
              <a:t>ArashRabbani</a:t>
            </a:r>
            <a:r>
              <a:rPr lang="en-US" sz="1200" i="1" dirty="0"/>
              <a:t>/Augmented-Pattern: Image augmentation tool for creating new realizations and their labels</a:t>
            </a:r>
            <a:r>
              <a:rPr lang="en-US" sz="1200" dirty="0"/>
              <a:t>. GitHub. https://github.com/ArashRabbani/Augmented-Pattern</a:t>
            </a:r>
          </a:p>
          <a:p>
            <a:pPr marL="342900" indent="-342900">
              <a:buFont typeface="Wingdings" panose="05000000000000000000" pitchFamily="2" charset="2"/>
              <a:buChar char="Ø"/>
            </a:pPr>
            <a:endParaRPr lang="en-IN" sz="1200" dirty="0"/>
          </a:p>
          <a:p>
            <a:pPr marL="342900" indent="-342900">
              <a:buFont typeface="Wingdings" panose="05000000000000000000" pitchFamily="2" charset="2"/>
              <a:buChar char="Ø"/>
            </a:pPr>
            <a:endParaRPr lang="en-IN" dirty="0"/>
          </a:p>
        </p:txBody>
      </p:sp>
    </p:spTree>
    <p:extLst>
      <p:ext uri="{BB962C8B-B14F-4D97-AF65-F5344CB8AC3E}">
        <p14:creationId xmlns:p14="http://schemas.microsoft.com/office/powerpoint/2010/main" val="158440201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744227" y="3232377"/>
            <a:ext cx="8188693" cy="2700528"/>
          </a:xfrm>
        </p:spPr>
        <p:txBody>
          <a:bodyPr/>
          <a:lstStyle/>
          <a:p>
            <a:pPr marL="285750" indent="-285750">
              <a:buFont typeface="Arial" panose="020B0604020202020204" pitchFamily="34" charset="0"/>
              <a:buChar char="•"/>
            </a:pPr>
            <a:r>
              <a:rPr lang="en-US" dirty="0"/>
              <a:t>In machining, high cutting forces, and temperatures cause tool crater wear. The quality of machined parts and tool replacement downtime depend on accurate tool crater wear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Image processing is an essential tool in predicting tool crater wear in machining operations.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Its accurate and non-destructive analysis of the tool surface optimizes the machining process, reduces downtime, and lowers tool replacement costs.</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14903" y="457200"/>
            <a:ext cx="3200400" cy="274320"/>
          </a:xfrm>
        </p:spPr>
        <p:txBody>
          <a:bodyPr/>
          <a:lstStyle/>
          <a:p>
            <a:r>
              <a:rPr lang="en-US" dirty="0"/>
              <a:t>Prediction of Tool Wear </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Experimental Work</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685032" y="2877312"/>
            <a:ext cx="7260336" cy="3684588"/>
          </a:xfrm>
        </p:spPr>
        <p:txBody>
          <a:bodyPr/>
          <a:lstStyle/>
          <a:p>
            <a:r>
              <a:rPr lang="en-US" sz="1800" dirty="0"/>
              <a:t>Identification of the tool as well as the workpiece for analysis.</a:t>
            </a:r>
          </a:p>
          <a:p>
            <a:r>
              <a:rPr lang="en-US" sz="1800" dirty="0"/>
              <a:t>Finalizing the appropriate values of different input parameters (feed rate and speed) for machining.</a:t>
            </a:r>
          </a:p>
          <a:p>
            <a:r>
              <a:rPr lang="en-US" sz="1800" dirty="0"/>
              <a:t>Machining of work-piece using the tool in a CNC machine.</a:t>
            </a:r>
          </a:p>
          <a:p>
            <a:r>
              <a:rPr lang="en-US" sz="1800" dirty="0"/>
              <a:t>Analyzing and recording the tool wear (both at the nose and flank) using an optical microscope.</a:t>
            </a:r>
          </a:p>
          <a:p>
            <a:r>
              <a:rPr lang="en-US" sz="1800" dirty="0"/>
              <a:t>Using the Image J software to process the data (images of wear) in the desired format.</a:t>
            </a:r>
          </a:p>
        </p:txBody>
      </p:sp>
    </p:spTree>
    <p:extLst>
      <p:ext uri="{BB962C8B-B14F-4D97-AF65-F5344CB8AC3E}">
        <p14:creationId xmlns:p14="http://schemas.microsoft.com/office/powerpoint/2010/main" val="317028039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87E3-0B5B-FE66-EBC3-3841AA06D125}"/>
              </a:ext>
            </a:extLst>
          </p:cNvPr>
          <p:cNvSpPr>
            <a:spLocks noGrp="1"/>
          </p:cNvSpPr>
          <p:nvPr>
            <p:ph type="title"/>
          </p:nvPr>
        </p:nvSpPr>
        <p:spPr/>
        <p:txBody>
          <a:bodyPr/>
          <a:lstStyle/>
          <a:p>
            <a:r>
              <a:rPr lang="en-US" dirty="0"/>
              <a:t>Wear Patterns Obtained</a:t>
            </a:r>
            <a:endParaRPr lang="en-IN" dirty="0"/>
          </a:p>
        </p:txBody>
      </p:sp>
      <p:sp>
        <p:nvSpPr>
          <p:cNvPr id="4" name="Slide Number Placeholder 3">
            <a:extLst>
              <a:ext uri="{FF2B5EF4-FFF2-40B4-BE49-F238E27FC236}">
                <a16:creationId xmlns:a16="http://schemas.microsoft.com/office/drawing/2014/main" id="{F6E653E8-114B-C990-AE22-E2B57367855D}"/>
              </a:ext>
            </a:extLst>
          </p:cNvPr>
          <p:cNvSpPr>
            <a:spLocks noGrp="1"/>
          </p:cNvSpPr>
          <p:nvPr>
            <p:ph type="sldNum" sz="quarter" idx="12"/>
          </p:nvPr>
        </p:nvSpPr>
        <p:spPr/>
        <p:txBody>
          <a:bodyPr/>
          <a:lstStyle/>
          <a:p>
            <a:fld id="{48F63A3B-78C7-47BE-AE5E-E10140E04643}" type="slidenum">
              <a:rPr lang="en-US" smtClean="0"/>
              <a:pPr/>
              <a:t>5</a:t>
            </a:fld>
            <a:endParaRPr lang="en-US" dirty="0"/>
          </a:p>
        </p:txBody>
      </p:sp>
      <p:pic>
        <p:nvPicPr>
          <p:cNvPr id="30" name="Picture Placeholder 29">
            <a:extLst>
              <a:ext uri="{FF2B5EF4-FFF2-40B4-BE49-F238E27FC236}">
                <a16:creationId xmlns:a16="http://schemas.microsoft.com/office/drawing/2014/main" id="{F1644BE4-416A-7DEC-3806-AB9A367CD7C1}"/>
              </a:ext>
            </a:extLst>
          </p:cNvPr>
          <p:cNvPicPr>
            <a:picLocks noGrp="1" noChangeAspect="1"/>
          </p:cNvPicPr>
          <p:nvPr>
            <p:ph type="pic" sz="quarter" idx="13"/>
          </p:nvPr>
        </p:nvPicPr>
        <p:blipFill>
          <a:blip r:embed="rId2"/>
          <a:srcRect l="8398" r="8398"/>
          <a:stretch>
            <a:fillRect/>
          </a:stretch>
        </p:blipFill>
        <p:spPr/>
      </p:pic>
      <p:sp>
        <p:nvSpPr>
          <p:cNvPr id="6" name="Text Placeholder 5">
            <a:extLst>
              <a:ext uri="{FF2B5EF4-FFF2-40B4-BE49-F238E27FC236}">
                <a16:creationId xmlns:a16="http://schemas.microsoft.com/office/drawing/2014/main" id="{F96CA810-C354-1C24-F7B4-50C2826D344D}"/>
              </a:ext>
            </a:extLst>
          </p:cNvPr>
          <p:cNvSpPr>
            <a:spLocks noGrp="1"/>
          </p:cNvSpPr>
          <p:nvPr>
            <p:ph type="body" sz="quarter" idx="14"/>
          </p:nvPr>
        </p:nvSpPr>
        <p:spPr/>
        <p:txBody>
          <a:bodyPr/>
          <a:lstStyle/>
          <a:p>
            <a:r>
              <a:rPr lang="en-US" dirty="0"/>
              <a:t>F_10_S_70</a:t>
            </a:r>
            <a:endParaRPr lang="en-IN" dirty="0"/>
          </a:p>
        </p:txBody>
      </p:sp>
      <p:sp>
        <p:nvSpPr>
          <p:cNvPr id="7" name="Text Placeholder 6">
            <a:extLst>
              <a:ext uri="{FF2B5EF4-FFF2-40B4-BE49-F238E27FC236}">
                <a16:creationId xmlns:a16="http://schemas.microsoft.com/office/drawing/2014/main" id="{4C5B97EA-7AAC-5AC3-582D-825DAD06F050}"/>
              </a:ext>
            </a:extLst>
          </p:cNvPr>
          <p:cNvSpPr>
            <a:spLocks noGrp="1"/>
          </p:cNvSpPr>
          <p:nvPr>
            <p:ph type="body" sz="quarter" idx="15"/>
          </p:nvPr>
        </p:nvSpPr>
        <p:spPr/>
        <p:txBody>
          <a:bodyPr/>
          <a:lstStyle/>
          <a:p>
            <a:r>
              <a:rPr lang="en-US" dirty="0"/>
              <a:t>Nose Wear</a:t>
            </a:r>
            <a:endParaRPr lang="en-IN" dirty="0"/>
          </a:p>
        </p:txBody>
      </p:sp>
      <p:pic>
        <p:nvPicPr>
          <p:cNvPr id="38" name="Picture Placeholder 37">
            <a:extLst>
              <a:ext uri="{FF2B5EF4-FFF2-40B4-BE49-F238E27FC236}">
                <a16:creationId xmlns:a16="http://schemas.microsoft.com/office/drawing/2014/main" id="{45216B54-0497-23C6-38DF-86D6B6E063DA}"/>
              </a:ext>
            </a:extLst>
          </p:cNvPr>
          <p:cNvPicPr>
            <a:picLocks noGrp="1" noChangeAspect="1"/>
          </p:cNvPicPr>
          <p:nvPr>
            <p:ph type="pic" sz="quarter" idx="25"/>
          </p:nvPr>
        </p:nvPicPr>
        <p:blipFill>
          <a:blip r:embed="rId3"/>
          <a:srcRect l="8398" r="8398"/>
          <a:stretch>
            <a:fillRect/>
          </a:stretch>
        </p:blipFill>
        <p:spPr>
          <a:xfrm>
            <a:off x="5106924" y="4062342"/>
            <a:ext cx="2029968" cy="1828800"/>
          </a:xfrm>
        </p:spPr>
      </p:pic>
      <p:sp>
        <p:nvSpPr>
          <p:cNvPr id="9" name="Text Placeholder 8">
            <a:extLst>
              <a:ext uri="{FF2B5EF4-FFF2-40B4-BE49-F238E27FC236}">
                <a16:creationId xmlns:a16="http://schemas.microsoft.com/office/drawing/2014/main" id="{F27656BA-8945-6038-03D0-16C5F695F7BA}"/>
              </a:ext>
            </a:extLst>
          </p:cNvPr>
          <p:cNvSpPr>
            <a:spLocks noGrp="1"/>
          </p:cNvSpPr>
          <p:nvPr>
            <p:ph type="body" sz="quarter" idx="29"/>
          </p:nvPr>
        </p:nvSpPr>
        <p:spPr>
          <a:xfrm>
            <a:off x="5106924" y="5708262"/>
            <a:ext cx="2029968" cy="694944"/>
          </a:xfrm>
        </p:spPr>
        <p:txBody>
          <a:bodyPr/>
          <a:lstStyle/>
          <a:p>
            <a:r>
              <a:rPr lang="en-US" dirty="0"/>
              <a:t>F_10_S_90</a:t>
            </a:r>
            <a:endParaRPr lang="en-IN" dirty="0"/>
          </a:p>
        </p:txBody>
      </p:sp>
      <p:sp>
        <p:nvSpPr>
          <p:cNvPr id="10" name="Text Placeholder 9">
            <a:extLst>
              <a:ext uri="{FF2B5EF4-FFF2-40B4-BE49-F238E27FC236}">
                <a16:creationId xmlns:a16="http://schemas.microsoft.com/office/drawing/2014/main" id="{C211F246-52C8-5314-0368-574AA24C3617}"/>
              </a:ext>
            </a:extLst>
          </p:cNvPr>
          <p:cNvSpPr>
            <a:spLocks noGrp="1"/>
          </p:cNvSpPr>
          <p:nvPr>
            <p:ph type="body" sz="quarter" idx="30"/>
          </p:nvPr>
        </p:nvSpPr>
        <p:spPr>
          <a:xfrm>
            <a:off x="5106924" y="6133966"/>
            <a:ext cx="2029968" cy="182880"/>
          </a:xfrm>
        </p:spPr>
        <p:txBody>
          <a:bodyPr/>
          <a:lstStyle/>
          <a:p>
            <a:r>
              <a:rPr lang="en-US" dirty="0"/>
              <a:t>Nose Wear</a:t>
            </a:r>
            <a:endParaRPr lang="en-IN" dirty="0"/>
          </a:p>
        </p:txBody>
      </p:sp>
      <p:pic>
        <p:nvPicPr>
          <p:cNvPr id="32" name="Picture Placeholder 31">
            <a:extLst>
              <a:ext uri="{FF2B5EF4-FFF2-40B4-BE49-F238E27FC236}">
                <a16:creationId xmlns:a16="http://schemas.microsoft.com/office/drawing/2014/main" id="{BE18F2C4-5695-FF9D-D3E3-DFD71B84B835}"/>
              </a:ext>
            </a:extLst>
          </p:cNvPr>
          <p:cNvPicPr>
            <a:picLocks noGrp="1" noChangeAspect="1"/>
          </p:cNvPicPr>
          <p:nvPr>
            <p:ph type="pic" sz="quarter" idx="17"/>
          </p:nvPr>
        </p:nvPicPr>
        <p:blipFill>
          <a:blip r:embed="rId4"/>
          <a:srcRect l="8398" r="8398"/>
          <a:stretch>
            <a:fillRect/>
          </a:stretch>
        </p:blipFill>
        <p:spPr>
          <a:xfrm>
            <a:off x="5106924" y="1545336"/>
            <a:ext cx="2029968" cy="1828800"/>
          </a:xfrm>
        </p:spPr>
      </p:pic>
      <p:sp>
        <p:nvSpPr>
          <p:cNvPr id="12" name="Text Placeholder 11">
            <a:extLst>
              <a:ext uri="{FF2B5EF4-FFF2-40B4-BE49-F238E27FC236}">
                <a16:creationId xmlns:a16="http://schemas.microsoft.com/office/drawing/2014/main" id="{B0E4F3D0-E4EB-3E62-206D-4A1B215D973D}"/>
              </a:ext>
            </a:extLst>
          </p:cNvPr>
          <p:cNvSpPr>
            <a:spLocks noGrp="1"/>
          </p:cNvSpPr>
          <p:nvPr>
            <p:ph type="body" sz="quarter" idx="16"/>
          </p:nvPr>
        </p:nvSpPr>
        <p:spPr>
          <a:xfrm>
            <a:off x="5106924" y="3191256"/>
            <a:ext cx="2029968" cy="694944"/>
          </a:xfrm>
        </p:spPr>
        <p:txBody>
          <a:bodyPr/>
          <a:lstStyle/>
          <a:p>
            <a:r>
              <a:rPr lang="en-US" dirty="0"/>
              <a:t>F_10_S_70</a:t>
            </a:r>
            <a:endParaRPr lang="en-IN" dirty="0"/>
          </a:p>
          <a:p>
            <a:endParaRPr lang="en-IN" dirty="0"/>
          </a:p>
        </p:txBody>
      </p:sp>
      <p:sp>
        <p:nvSpPr>
          <p:cNvPr id="13" name="Text Placeholder 12">
            <a:extLst>
              <a:ext uri="{FF2B5EF4-FFF2-40B4-BE49-F238E27FC236}">
                <a16:creationId xmlns:a16="http://schemas.microsoft.com/office/drawing/2014/main" id="{8360E829-5E17-3E3C-7257-996026CA11BA}"/>
              </a:ext>
            </a:extLst>
          </p:cNvPr>
          <p:cNvSpPr>
            <a:spLocks noGrp="1"/>
          </p:cNvSpPr>
          <p:nvPr>
            <p:ph type="body" sz="quarter" idx="18"/>
          </p:nvPr>
        </p:nvSpPr>
        <p:spPr>
          <a:xfrm>
            <a:off x="5106924" y="3616960"/>
            <a:ext cx="2029968" cy="182880"/>
          </a:xfrm>
        </p:spPr>
        <p:txBody>
          <a:bodyPr/>
          <a:lstStyle/>
          <a:p>
            <a:r>
              <a:rPr lang="en-IN" dirty="0"/>
              <a:t>Tool Wear</a:t>
            </a:r>
          </a:p>
        </p:txBody>
      </p:sp>
      <p:pic>
        <p:nvPicPr>
          <p:cNvPr id="40" name="Picture Placeholder 39">
            <a:extLst>
              <a:ext uri="{FF2B5EF4-FFF2-40B4-BE49-F238E27FC236}">
                <a16:creationId xmlns:a16="http://schemas.microsoft.com/office/drawing/2014/main" id="{42992A84-7921-BFCA-C261-BC0EAE5602A1}"/>
              </a:ext>
            </a:extLst>
          </p:cNvPr>
          <p:cNvPicPr>
            <a:picLocks noGrp="1" noChangeAspect="1"/>
          </p:cNvPicPr>
          <p:nvPr>
            <p:ph type="pic" sz="quarter" idx="26"/>
          </p:nvPr>
        </p:nvPicPr>
        <p:blipFill>
          <a:blip r:embed="rId5"/>
          <a:srcRect l="8398" r="8398"/>
          <a:stretch>
            <a:fillRect/>
          </a:stretch>
        </p:blipFill>
        <p:spPr>
          <a:xfrm>
            <a:off x="8942832" y="4144264"/>
            <a:ext cx="2029968" cy="1828800"/>
          </a:xfrm>
        </p:spPr>
      </p:pic>
      <p:sp>
        <p:nvSpPr>
          <p:cNvPr id="15" name="Text Placeholder 14">
            <a:extLst>
              <a:ext uri="{FF2B5EF4-FFF2-40B4-BE49-F238E27FC236}">
                <a16:creationId xmlns:a16="http://schemas.microsoft.com/office/drawing/2014/main" id="{5873EC30-BF4E-14DE-F430-A2C3F910B852}"/>
              </a:ext>
            </a:extLst>
          </p:cNvPr>
          <p:cNvSpPr>
            <a:spLocks noGrp="1"/>
          </p:cNvSpPr>
          <p:nvPr>
            <p:ph type="body" sz="quarter" idx="31"/>
          </p:nvPr>
        </p:nvSpPr>
        <p:spPr>
          <a:xfrm>
            <a:off x="8942832" y="5790184"/>
            <a:ext cx="2029968" cy="694944"/>
          </a:xfrm>
        </p:spPr>
        <p:txBody>
          <a:bodyPr/>
          <a:lstStyle/>
          <a:p>
            <a:r>
              <a:rPr lang="en-US" dirty="0"/>
              <a:t>F_10_S_90</a:t>
            </a:r>
            <a:endParaRPr lang="en-IN" dirty="0"/>
          </a:p>
        </p:txBody>
      </p:sp>
      <p:sp>
        <p:nvSpPr>
          <p:cNvPr id="16" name="Text Placeholder 15">
            <a:extLst>
              <a:ext uri="{FF2B5EF4-FFF2-40B4-BE49-F238E27FC236}">
                <a16:creationId xmlns:a16="http://schemas.microsoft.com/office/drawing/2014/main" id="{2598760D-4656-159C-FBAC-A68F3D9F988F}"/>
              </a:ext>
            </a:extLst>
          </p:cNvPr>
          <p:cNvSpPr>
            <a:spLocks noGrp="1"/>
          </p:cNvSpPr>
          <p:nvPr>
            <p:ph type="body" sz="quarter" idx="32"/>
          </p:nvPr>
        </p:nvSpPr>
        <p:spPr>
          <a:xfrm>
            <a:off x="8942832" y="6215888"/>
            <a:ext cx="2029968" cy="182880"/>
          </a:xfrm>
        </p:spPr>
        <p:txBody>
          <a:bodyPr/>
          <a:lstStyle/>
          <a:p>
            <a:r>
              <a:rPr lang="en-IN" dirty="0"/>
              <a:t>Tool Wear</a:t>
            </a:r>
          </a:p>
        </p:txBody>
      </p:sp>
      <p:pic>
        <p:nvPicPr>
          <p:cNvPr id="34" name="Picture Placeholder 33">
            <a:extLst>
              <a:ext uri="{FF2B5EF4-FFF2-40B4-BE49-F238E27FC236}">
                <a16:creationId xmlns:a16="http://schemas.microsoft.com/office/drawing/2014/main" id="{086B0FBC-98AB-3B30-9875-77D000B1DBA1}"/>
              </a:ext>
            </a:extLst>
          </p:cNvPr>
          <p:cNvPicPr>
            <a:picLocks noGrp="1" noChangeAspect="1"/>
          </p:cNvPicPr>
          <p:nvPr>
            <p:ph type="pic" sz="quarter" idx="20"/>
          </p:nvPr>
        </p:nvPicPr>
        <p:blipFill>
          <a:blip r:embed="rId6"/>
          <a:srcRect l="8375" r="8375"/>
          <a:stretch/>
        </p:blipFill>
        <p:spPr>
          <a:xfrm>
            <a:off x="8942832" y="1545336"/>
            <a:ext cx="2029968" cy="1828800"/>
          </a:xfrm>
        </p:spPr>
      </p:pic>
      <p:sp>
        <p:nvSpPr>
          <p:cNvPr id="18" name="Text Placeholder 17">
            <a:extLst>
              <a:ext uri="{FF2B5EF4-FFF2-40B4-BE49-F238E27FC236}">
                <a16:creationId xmlns:a16="http://schemas.microsoft.com/office/drawing/2014/main" id="{6EB24837-5F98-1A7E-FFF0-E9A8248CAA98}"/>
              </a:ext>
            </a:extLst>
          </p:cNvPr>
          <p:cNvSpPr>
            <a:spLocks noGrp="1"/>
          </p:cNvSpPr>
          <p:nvPr>
            <p:ph type="body" sz="quarter" idx="19"/>
          </p:nvPr>
        </p:nvSpPr>
        <p:spPr>
          <a:xfrm>
            <a:off x="8942832" y="3191256"/>
            <a:ext cx="2029968" cy="694944"/>
          </a:xfrm>
        </p:spPr>
        <p:txBody>
          <a:bodyPr/>
          <a:lstStyle/>
          <a:p>
            <a:r>
              <a:rPr lang="en-US" dirty="0"/>
              <a:t>F_10_S_80</a:t>
            </a:r>
            <a:endParaRPr lang="en-IN" dirty="0"/>
          </a:p>
        </p:txBody>
      </p:sp>
      <p:sp>
        <p:nvSpPr>
          <p:cNvPr id="19" name="Text Placeholder 18">
            <a:extLst>
              <a:ext uri="{FF2B5EF4-FFF2-40B4-BE49-F238E27FC236}">
                <a16:creationId xmlns:a16="http://schemas.microsoft.com/office/drawing/2014/main" id="{9CC152EA-C24C-8DC6-7560-4BBF7B032720}"/>
              </a:ext>
            </a:extLst>
          </p:cNvPr>
          <p:cNvSpPr>
            <a:spLocks noGrp="1"/>
          </p:cNvSpPr>
          <p:nvPr>
            <p:ph type="body" sz="quarter" idx="21"/>
          </p:nvPr>
        </p:nvSpPr>
        <p:spPr>
          <a:xfrm>
            <a:off x="8942832" y="3616960"/>
            <a:ext cx="2029968" cy="182880"/>
          </a:xfrm>
        </p:spPr>
        <p:txBody>
          <a:bodyPr/>
          <a:lstStyle/>
          <a:p>
            <a:r>
              <a:rPr lang="en-US" dirty="0"/>
              <a:t>Nose Wear</a:t>
            </a:r>
            <a:endParaRPr lang="en-IN" dirty="0"/>
          </a:p>
        </p:txBody>
      </p:sp>
      <p:pic>
        <p:nvPicPr>
          <p:cNvPr id="36" name="Picture Placeholder 35">
            <a:extLst>
              <a:ext uri="{FF2B5EF4-FFF2-40B4-BE49-F238E27FC236}">
                <a16:creationId xmlns:a16="http://schemas.microsoft.com/office/drawing/2014/main" id="{DA9AE01C-F328-A9CD-4FB4-20B0B7CEE663}"/>
              </a:ext>
            </a:extLst>
          </p:cNvPr>
          <p:cNvPicPr>
            <a:picLocks noGrp="1" noChangeAspect="1"/>
          </p:cNvPicPr>
          <p:nvPr>
            <p:ph type="pic" sz="quarter" idx="23"/>
          </p:nvPr>
        </p:nvPicPr>
        <p:blipFill>
          <a:blip r:embed="rId7"/>
          <a:srcRect l="8375" r="8375"/>
          <a:stretch/>
        </p:blipFill>
        <p:spPr>
          <a:xfrm>
            <a:off x="1271016" y="4148702"/>
            <a:ext cx="2029968" cy="1828800"/>
          </a:xfrm>
        </p:spPr>
      </p:pic>
      <p:sp>
        <p:nvSpPr>
          <p:cNvPr id="24" name="Text Placeholder 23">
            <a:extLst>
              <a:ext uri="{FF2B5EF4-FFF2-40B4-BE49-F238E27FC236}">
                <a16:creationId xmlns:a16="http://schemas.microsoft.com/office/drawing/2014/main" id="{317F4284-E140-3741-C54F-8AA47C30CA4A}"/>
              </a:ext>
            </a:extLst>
          </p:cNvPr>
          <p:cNvSpPr>
            <a:spLocks noGrp="1"/>
          </p:cNvSpPr>
          <p:nvPr>
            <p:ph type="body" sz="quarter" idx="22"/>
          </p:nvPr>
        </p:nvSpPr>
        <p:spPr>
          <a:xfrm>
            <a:off x="1271016" y="5794622"/>
            <a:ext cx="2029968" cy="694944"/>
          </a:xfrm>
        </p:spPr>
        <p:txBody>
          <a:bodyPr/>
          <a:lstStyle/>
          <a:p>
            <a:r>
              <a:rPr lang="en-US" dirty="0"/>
              <a:t>F_10_S_80</a:t>
            </a:r>
            <a:endParaRPr lang="en-IN" dirty="0"/>
          </a:p>
        </p:txBody>
      </p:sp>
      <p:sp>
        <p:nvSpPr>
          <p:cNvPr id="25" name="Text Placeholder 24">
            <a:extLst>
              <a:ext uri="{FF2B5EF4-FFF2-40B4-BE49-F238E27FC236}">
                <a16:creationId xmlns:a16="http://schemas.microsoft.com/office/drawing/2014/main" id="{53456653-462A-1CD6-353A-24C7659D7912}"/>
              </a:ext>
            </a:extLst>
          </p:cNvPr>
          <p:cNvSpPr>
            <a:spLocks noGrp="1"/>
          </p:cNvSpPr>
          <p:nvPr>
            <p:ph type="body" sz="quarter" idx="24"/>
          </p:nvPr>
        </p:nvSpPr>
        <p:spPr>
          <a:xfrm>
            <a:off x="1271016" y="6220326"/>
            <a:ext cx="2029968" cy="182880"/>
          </a:xfrm>
        </p:spPr>
        <p:txBody>
          <a:bodyPr/>
          <a:lstStyle/>
          <a:p>
            <a:r>
              <a:rPr lang="en-IN" dirty="0"/>
              <a:t>Tool Wear</a:t>
            </a:r>
          </a:p>
        </p:txBody>
      </p:sp>
    </p:spTree>
    <p:extLst>
      <p:ext uri="{BB962C8B-B14F-4D97-AF65-F5344CB8AC3E}">
        <p14:creationId xmlns:p14="http://schemas.microsoft.com/office/powerpoint/2010/main" val="360262072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Wear Patterns Obtained</a:t>
            </a:r>
          </a:p>
        </p:txBody>
      </p:sp>
      <p:pic>
        <p:nvPicPr>
          <p:cNvPr id="127" name="Picture Placeholder 126">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a:blip r:embed="rId2"/>
          <a:srcRect l="8375" r="8375"/>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F_15_S_70</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Nose Wear</a:t>
            </a:r>
          </a:p>
        </p:txBody>
      </p:sp>
      <p:pic>
        <p:nvPicPr>
          <p:cNvPr id="135" name="Picture Placeholder 134">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a:blip r:embed="rId3"/>
          <a:srcRect l="8375" r="8375"/>
          <a:stretch/>
        </p:blipFill>
        <p:spPr>
          <a:xfrm>
            <a:off x="5106924" y="4149558"/>
            <a:ext cx="2029968" cy="1828800"/>
          </a:xfrm>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a:xfrm>
            <a:off x="5106924" y="5795478"/>
            <a:ext cx="2029968" cy="694944"/>
          </a:xfrm>
        </p:spPr>
        <p:txBody>
          <a:bodyPr/>
          <a:lstStyle/>
          <a:p>
            <a:r>
              <a:rPr lang="en-US" dirty="0"/>
              <a:t>F_15_S_90</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a:xfrm>
            <a:off x="5106924" y="6221182"/>
            <a:ext cx="2029968" cy="182880"/>
          </a:xfrm>
        </p:spPr>
        <p:txBody>
          <a:bodyPr/>
          <a:lstStyle/>
          <a:p>
            <a:r>
              <a:rPr lang="en-US" dirty="0"/>
              <a:t>Nose Wear</a:t>
            </a:r>
          </a:p>
        </p:txBody>
      </p:sp>
      <p:pic>
        <p:nvPicPr>
          <p:cNvPr id="129" name="Picture Placeholder 128">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a:blip r:embed="rId4"/>
          <a:srcRect l="8375" r="8375"/>
          <a:stretch/>
        </p:blipFill>
        <p:spPr>
          <a:xfrm>
            <a:off x="5106924" y="1545336"/>
            <a:ext cx="2029968" cy="1828800"/>
          </a:xfrm>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5106924" y="3191256"/>
            <a:ext cx="2029968" cy="694944"/>
          </a:xfrm>
        </p:spPr>
        <p:txBody>
          <a:bodyPr/>
          <a:lstStyle/>
          <a:p>
            <a:r>
              <a:rPr lang="en-US" dirty="0"/>
              <a:t>F_15_S_70</a:t>
            </a:r>
          </a:p>
          <a:p>
            <a:endParaRPr lang="en-US" dirty="0"/>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a:xfrm>
            <a:off x="5106924" y="3616960"/>
            <a:ext cx="2029968" cy="182880"/>
          </a:xfrm>
        </p:spPr>
        <p:txBody>
          <a:bodyPr/>
          <a:lstStyle/>
          <a:p>
            <a:r>
              <a:rPr lang="en-IN" dirty="0"/>
              <a:t>Tool Wear</a:t>
            </a:r>
          </a:p>
        </p:txBody>
      </p:sp>
      <p:pic>
        <p:nvPicPr>
          <p:cNvPr id="137" name="Picture Placeholder 136">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a:blip r:embed="rId5"/>
          <a:srcRect l="8375" r="8375"/>
          <a:stretch/>
        </p:blipFill>
        <p:spPr>
          <a:xfrm>
            <a:off x="8942832" y="4149558"/>
            <a:ext cx="2029968" cy="1828800"/>
          </a:xfrm>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a:xfrm>
            <a:off x="8942832" y="5795478"/>
            <a:ext cx="2029968" cy="694944"/>
          </a:xfrm>
        </p:spPr>
        <p:txBody>
          <a:bodyPr/>
          <a:lstStyle/>
          <a:p>
            <a:r>
              <a:rPr lang="en-US" dirty="0"/>
              <a:t>F_15_S_90</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a:xfrm>
            <a:off x="8942832" y="6221182"/>
            <a:ext cx="2029968" cy="182880"/>
          </a:xfrm>
        </p:spPr>
        <p:txBody>
          <a:bodyPr/>
          <a:lstStyle/>
          <a:p>
            <a:r>
              <a:rPr lang="en-IN" dirty="0"/>
              <a:t>Tool Wear</a:t>
            </a:r>
          </a:p>
        </p:txBody>
      </p:sp>
      <p:pic>
        <p:nvPicPr>
          <p:cNvPr id="131" name="Picture Placeholder 130">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a:blip r:embed="rId6"/>
          <a:srcRect l="8375" r="8375"/>
          <a:stretch/>
        </p:blipFill>
        <p:spPr>
          <a:xfrm>
            <a:off x="8942832" y="1545336"/>
            <a:ext cx="2029968" cy="1828800"/>
          </a:xfrm>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8942832" y="3191256"/>
            <a:ext cx="2029968" cy="694944"/>
          </a:xfrm>
        </p:spPr>
        <p:txBody>
          <a:bodyPr/>
          <a:lstStyle/>
          <a:p>
            <a:r>
              <a:rPr lang="en-US" dirty="0"/>
              <a:t>F_15_S_80</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a:xfrm>
            <a:off x="8942832" y="3616960"/>
            <a:ext cx="2029968" cy="182880"/>
          </a:xfrm>
        </p:spPr>
        <p:txBody>
          <a:bodyPr/>
          <a:lstStyle/>
          <a:p>
            <a:r>
              <a:rPr lang="en-US" dirty="0"/>
              <a:t>Nose Wear</a:t>
            </a:r>
          </a:p>
        </p:txBody>
      </p:sp>
      <p:pic>
        <p:nvPicPr>
          <p:cNvPr id="133" name="Picture Placeholder 132">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a:blip r:embed="rId7"/>
          <a:srcRect l="8375" r="8375"/>
          <a:stretch/>
        </p:blipFill>
        <p:spPr>
          <a:xfrm>
            <a:off x="1271016" y="4149558"/>
            <a:ext cx="2029968" cy="1828800"/>
          </a:xfrm>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a:xfrm>
            <a:off x="1271016" y="5795478"/>
            <a:ext cx="2029968" cy="694944"/>
          </a:xfrm>
        </p:spPr>
        <p:txBody>
          <a:bodyPr/>
          <a:lstStyle/>
          <a:p>
            <a:r>
              <a:rPr lang="en-US" dirty="0"/>
              <a:t>F_15_S_80</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a:xfrm>
            <a:off x="1271016" y="6221182"/>
            <a:ext cx="2029968" cy="182880"/>
          </a:xfrm>
        </p:spPr>
        <p:txBody>
          <a:bodyPr/>
          <a:lstStyle/>
          <a:p>
            <a:r>
              <a:rPr lang="en-IN" dirty="0"/>
              <a:t>Tool Wear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Tree>
    <p:extLst>
      <p:ext uri="{BB962C8B-B14F-4D97-AF65-F5344CB8AC3E}">
        <p14:creationId xmlns:p14="http://schemas.microsoft.com/office/powerpoint/2010/main" val="24522697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Some More tool wear</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7</a:t>
            </a:fld>
            <a:endParaRPr lang="en-US" dirty="0"/>
          </a:p>
        </p:txBody>
      </p:sp>
      <p:pic>
        <p:nvPicPr>
          <p:cNvPr id="16" name="Picture Placeholder 15">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a:blip r:embed="rId2"/>
          <a:srcRect/>
          <a:stretch/>
        </p:blipFill>
        <p:spPr>
          <a:xfrm>
            <a:off x="768530" y="2411273"/>
            <a:ext cx="2596896" cy="2596896"/>
          </a:xfrm>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F_20_S_80</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Nose Wear</a:t>
            </a:r>
          </a:p>
        </p:txBody>
      </p:sp>
      <p:pic>
        <p:nvPicPr>
          <p:cNvPr id="18" name="Picture Placeholder 17">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a:blip r:embed="rId3"/>
          <a:srcRect l="12500" r="12500"/>
          <a:stretch/>
        </p:blipFill>
        <p:spPr>
          <a:xfrm>
            <a:off x="4899254" y="2392619"/>
            <a:ext cx="2596896" cy="2596896"/>
          </a:xfrm>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4898640" y="4990111"/>
            <a:ext cx="2598737" cy="1109662"/>
          </a:xfrm>
        </p:spPr>
        <p:txBody>
          <a:bodyPr/>
          <a:lstStyle/>
          <a:p>
            <a:r>
              <a:rPr lang="en-US" dirty="0"/>
              <a:t>F_20_S_90</a:t>
            </a:r>
          </a:p>
          <a:p>
            <a:endParaRPr lang="en-US" dirty="0"/>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a:xfrm>
            <a:off x="5055966" y="5600351"/>
            <a:ext cx="2283472" cy="365125"/>
          </a:xfrm>
        </p:spPr>
        <p:txBody>
          <a:bodyPr/>
          <a:lstStyle/>
          <a:p>
            <a:r>
              <a:rPr lang="en-US" dirty="0"/>
              <a:t>Nose Wear</a:t>
            </a:r>
          </a:p>
        </p:txBody>
      </p:sp>
      <p:pic>
        <p:nvPicPr>
          <p:cNvPr id="22" name="Picture Placeholder 21">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a:blip r:embed="rId4"/>
          <a:srcRect l="12500" r="12500"/>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F_20_S_90</a:t>
            </a:r>
          </a:p>
          <a:p>
            <a:r>
              <a:rPr lang="en-US" dirty="0"/>
              <a:t>​</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IN" dirty="0"/>
              <a:t>Tool Wear</a:t>
            </a:r>
          </a:p>
        </p:txBody>
      </p:sp>
    </p:spTree>
    <p:extLst>
      <p:ext uri="{BB962C8B-B14F-4D97-AF65-F5344CB8AC3E}">
        <p14:creationId xmlns:p14="http://schemas.microsoft.com/office/powerpoint/2010/main" val="201193018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Tool Fracture</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16" name="Picture Placeholder 15">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a:blip r:embed="rId2"/>
          <a:srcRect/>
          <a:stretch/>
        </p:blipFill>
        <p:spPr>
          <a:xfrm>
            <a:off x="768530" y="2411273"/>
            <a:ext cx="2596896" cy="2596896"/>
          </a:xfrm>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F_20_S_70</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Nose Wear</a:t>
            </a:r>
          </a:p>
        </p:txBody>
      </p:sp>
      <p:pic>
        <p:nvPicPr>
          <p:cNvPr id="18" name="Picture Placeholder 17">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a:blip r:embed="rId3"/>
          <a:srcRect l="12500" r="12500"/>
          <a:stretch/>
        </p:blipFill>
        <p:spPr>
          <a:xfrm>
            <a:off x="4899254" y="2392619"/>
            <a:ext cx="2596896" cy="2596896"/>
          </a:xfrm>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4898640" y="4990111"/>
            <a:ext cx="2598737" cy="1109662"/>
          </a:xfrm>
        </p:spPr>
        <p:txBody>
          <a:bodyPr/>
          <a:lstStyle/>
          <a:p>
            <a:r>
              <a:rPr lang="en-US" dirty="0"/>
              <a:t>F_20_S_70</a:t>
            </a:r>
          </a:p>
          <a:p>
            <a:endParaRPr lang="en-US" dirty="0"/>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a:xfrm>
            <a:off x="5055966" y="5600351"/>
            <a:ext cx="2283472" cy="365125"/>
          </a:xfrm>
        </p:spPr>
        <p:txBody>
          <a:bodyPr/>
          <a:lstStyle/>
          <a:p>
            <a:r>
              <a:rPr lang="en-IN" dirty="0"/>
              <a:t>Tool Wear - 1</a:t>
            </a:r>
          </a:p>
        </p:txBody>
      </p:sp>
      <p:pic>
        <p:nvPicPr>
          <p:cNvPr id="22" name="Picture Placeholder 21">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a:blip r:embed="rId4"/>
          <a:srcRect l="12500" r="12500"/>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F_20_S_70</a:t>
            </a:r>
          </a:p>
          <a:p>
            <a:r>
              <a:rPr lang="en-US" dirty="0"/>
              <a:t>​</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IN" dirty="0"/>
              <a:t>Tool Wear - 2</a:t>
            </a:r>
          </a:p>
        </p:txBody>
      </p:sp>
    </p:spTree>
    <p:extLst>
      <p:ext uri="{BB962C8B-B14F-4D97-AF65-F5344CB8AC3E}">
        <p14:creationId xmlns:p14="http://schemas.microsoft.com/office/powerpoint/2010/main" val="248108177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435192" y="3776472"/>
            <a:ext cx="7526955"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Images we are using</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95600" y="4718304"/>
            <a:ext cx="6922168" cy="512064"/>
          </a:xfrm>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The results we obtained were decent, but they were not enough to predict the wear patterns.</a:t>
            </a:r>
          </a:p>
        </p:txBody>
      </p:sp>
    </p:spTree>
    <p:extLst>
      <p:ext uri="{BB962C8B-B14F-4D97-AF65-F5344CB8AC3E}">
        <p14:creationId xmlns:p14="http://schemas.microsoft.com/office/powerpoint/2010/main" val="2952923800"/>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{1021EEC3-2D1E-4416-B310-B1EAAB6CB920}tf78438558_win32</Template>
  <TotalTime>283</TotalTime>
  <Words>1161</Words>
  <Application>Microsoft Office PowerPoint</Application>
  <PresentationFormat>Widescreen</PresentationFormat>
  <Paragraphs>352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Black</vt:lpstr>
      <vt:lpstr>Calibri</vt:lpstr>
      <vt:lpstr>Sabon Next LT</vt:lpstr>
      <vt:lpstr>Wingdings</vt:lpstr>
      <vt:lpstr>Office Theme</vt:lpstr>
      <vt:lpstr>ME659A Prediction of crater wear Using image processing</vt:lpstr>
      <vt:lpstr>Contents</vt:lpstr>
      <vt:lpstr>Purpose?</vt:lpstr>
      <vt:lpstr>Experimental Work</vt:lpstr>
      <vt:lpstr>Wear Patterns Obtained</vt:lpstr>
      <vt:lpstr>Wear Patterns Obtained</vt:lpstr>
      <vt:lpstr>Some More tool wear</vt:lpstr>
      <vt:lpstr>Tool Fracture</vt:lpstr>
      <vt:lpstr>Images we are using</vt:lpstr>
      <vt:lpstr>Final Images Used</vt:lpstr>
      <vt:lpstr>Image Processing</vt:lpstr>
      <vt:lpstr>Processed Data</vt:lpstr>
      <vt:lpstr>Wear Patterns Obtained</vt:lpstr>
      <vt:lpstr>Wear Patterns Obtained</vt:lpstr>
      <vt:lpstr>Wear Patterns Obtained</vt:lpstr>
      <vt:lpstr>Processed Images</vt:lpstr>
      <vt:lpstr>Steps Involved</vt:lpstr>
      <vt:lpstr>1.  The pure white area represents the previous image.  2.  The medium part represents the growth that has progressed since then.  3.  The lighter part has an area that was not covered in this but is part of the target image, i.e, the upper bound image.</vt:lpstr>
      <vt:lpstr>1.  The pure white area represents the previous image.  2.  The medium part represents the growth that has progressed since then.  3.  The lighter part has an area that was not covered in this but is part of the target image, i.e, the upper bound image.</vt:lpstr>
      <vt:lpstr>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Tool Wear </dc:title>
  <dc:subject/>
  <dc:creator>Rahul Joshi</dc:creator>
  <cp:lastModifiedBy>Rahul Joshi</cp:lastModifiedBy>
  <cp:revision>12</cp:revision>
  <dcterms:created xsi:type="dcterms:W3CDTF">2023-03-28T02:54:18Z</dcterms:created>
  <dcterms:modified xsi:type="dcterms:W3CDTF">2023-08-25T04:31:06Z</dcterms:modified>
</cp:coreProperties>
</file>